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8"/>
  </p:notesMasterIdLst>
  <p:sldIdLst>
    <p:sldId id="648" r:id="rId6"/>
    <p:sldId id="841" r:id="rId7"/>
    <p:sldId id="860" r:id="rId8"/>
    <p:sldId id="854" r:id="rId9"/>
    <p:sldId id="846" r:id="rId10"/>
    <p:sldId id="864" r:id="rId11"/>
    <p:sldId id="858" r:id="rId12"/>
    <p:sldId id="857" r:id="rId13"/>
    <p:sldId id="855" r:id="rId14"/>
    <p:sldId id="863" r:id="rId15"/>
    <p:sldId id="898" r:id="rId16"/>
    <p:sldId id="916" r:id="rId17"/>
    <p:sldId id="920" r:id="rId18"/>
    <p:sldId id="912" r:id="rId19"/>
    <p:sldId id="913" r:id="rId20"/>
    <p:sldId id="917" r:id="rId21"/>
    <p:sldId id="921" r:id="rId22"/>
    <p:sldId id="922" r:id="rId23"/>
    <p:sldId id="889" r:id="rId24"/>
    <p:sldId id="923" r:id="rId25"/>
    <p:sldId id="910" r:id="rId26"/>
    <p:sldId id="84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817" autoAdjust="0"/>
  </p:normalViewPr>
  <p:slideViewPr>
    <p:cSldViewPr snapToGrid="0">
      <p:cViewPr varScale="1">
        <p:scale>
          <a:sx n="85" d="100"/>
          <a:sy n="85" d="100"/>
        </p:scale>
        <p:origin x="147" y="4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4"/>
    </p:cViewPr>
  </p:sorterViewPr>
  <p:notesViewPr>
    <p:cSldViewPr snapToGrid="0">
      <p:cViewPr varScale="1">
        <p:scale>
          <a:sx n="51" d="100"/>
          <a:sy n="51" d="100"/>
        </p:scale>
        <p:origin x="26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tuk, Uduak-Joe@DOC" userId="38d2bfaf-2555-4fb2-87e1-9c63e2b7b18f" providerId="ADAL" clId="{D64656EC-4FD7-4F64-95CC-1D451C7B9BFD}"/>
    <pc:docChg chg="custSel addSld delSld modSld">
      <pc:chgData name="Ntuk, Uduak-Joe@DOC" userId="38d2bfaf-2555-4fb2-87e1-9c63e2b7b18f" providerId="ADAL" clId="{D64656EC-4FD7-4F64-95CC-1D451C7B9BFD}" dt="2020-07-17T17:05:06.585" v="116" actId="2696"/>
      <pc:docMkLst>
        <pc:docMk/>
      </pc:docMkLst>
      <pc:sldChg chg="del">
        <pc:chgData name="Ntuk, Uduak-Joe@DOC" userId="38d2bfaf-2555-4fb2-87e1-9c63e2b7b18f" providerId="ADAL" clId="{D64656EC-4FD7-4F64-95CC-1D451C7B9BFD}" dt="2020-07-17T16:59:14.625" v="66" actId="2696"/>
        <pc:sldMkLst>
          <pc:docMk/>
          <pc:sldMk cId="2965084566" sldId="385"/>
        </pc:sldMkLst>
      </pc:sldChg>
      <pc:sldChg chg="del">
        <pc:chgData name="Ntuk, Uduak-Joe@DOC" userId="38d2bfaf-2555-4fb2-87e1-9c63e2b7b18f" providerId="ADAL" clId="{D64656EC-4FD7-4F64-95CC-1D451C7B9BFD}" dt="2020-07-17T16:59:12.399" v="65" actId="2696"/>
        <pc:sldMkLst>
          <pc:docMk/>
          <pc:sldMk cId="588164621" sldId="422"/>
        </pc:sldMkLst>
      </pc:sldChg>
      <pc:sldChg chg="del">
        <pc:chgData name="Ntuk, Uduak-Joe@DOC" userId="38d2bfaf-2555-4fb2-87e1-9c63e2b7b18f" providerId="ADAL" clId="{D64656EC-4FD7-4F64-95CC-1D451C7B9BFD}" dt="2020-07-17T16:59:10.921" v="62" actId="2696"/>
        <pc:sldMkLst>
          <pc:docMk/>
          <pc:sldMk cId="1135006125" sldId="442"/>
        </pc:sldMkLst>
      </pc:sldChg>
      <pc:sldChg chg="del">
        <pc:chgData name="Ntuk, Uduak-Joe@DOC" userId="38d2bfaf-2555-4fb2-87e1-9c63e2b7b18f" providerId="ADAL" clId="{D64656EC-4FD7-4F64-95CC-1D451C7B9BFD}" dt="2020-07-17T16:59:11.567" v="63" actId="2696"/>
        <pc:sldMkLst>
          <pc:docMk/>
          <pc:sldMk cId="774841525" sldId="444"/>
        </pc:sldMkLst>
      </pc:sldChg>
      <pc:sldChg chg="addSp delSp modSp">
        <pc:chgData name="Ntuk, Uduak-Joe@DOC" userId="38d2bfaf-2555-4fb2-87e1-9c63e2b7b18f" providerId="ADAL" clId="{D64656EC-4FD7-4F64-95CC-1D451C7B9BFD}" dt="2020-07-17T16:57:45.509" v="6" actId="1076"/>
        <pc:sldMkLst>
          <pc:docMk/>
          <pc:sldMk cId="2382269282" sldId="648"/>
        </pc:sldMkLst>
        <pc:spChg chg="del">
          <ac:chgData name="Ntuk, Uduak-Joe@DOC" userId="38d2bfaf-2555-4fb2-87e1-9c63e2b7b18f" providerId="ADAL" clId="{D64656EC-4FD7-4F64-95CC-1D451C7B9BFD}" dt="2020-07-17T16:57:28.294" v="1" actId="478"/>
          <ac:spMkLst>
            <pc:docMk/>
            <pc:sldMk cId="2382269282" sldId="648"/>
            <ac:spMk id="2" creationId="{00000000-0000-0000-0000-000000000000}"/>
          </ac:spMkLst>
        </pc:spChg>
        <pc:spChg chg="del">
          <ac:chgData name="Ntuk, Uduak-Joe@DOC" userId="38d2bfaf-2555-4fb2-87e1-9c63e2b7b18f" providerId="ADAL" clId="{D64656EC-4FD7-4F64-95CC-1D451C7B9BFD}" dt="2020-07-17T16:57:37.481" v="4" actId="478"/>
          <ac:spMkLst>
            <pc:docMk/>
            <pc:sldMk cId="2382269282" sldId="648"/>
            <ac:spMk id="3" creationId="{00000000-0000-0000-0000-000000000000}"/>
          </ac:spMkLst>
        </pc:spChg>
        <pc:spChg chg="mod">
          <ac:chgData name="Ntuk, Uduak-Joe@DOC" userId="38d2bfaf-2555-4fb2-87e1-9c63e2b7b18f" providerId="ADAL" clId="{D64656EC-4FD7-4F64-95CC-1D451C7B9BFD}" dt="2020-07-17T16:57:40.602" v="5" actId="14100"/>
          <ac:spMkLst>
            <pc:docMk/>
            <pc:sldMk cId="2382269282" sldId="648"/>
            <ac:spMk id="7" creationId="{1E8C0CFF-662A-6F4B-98C9-80F007A05282}"/>
          </ac:spMkLst>
        </pc:spChg>
        <pc:spChg chg="add mod">
          <ac:chgData name="Ntuk, Uduak-Joe@DOC" userId="38d2bfaf-2555-4fb2-87e1-9c63e2b7b18f" providerId="ADAL" clId="{D64656EC-4FD7-4F64-95CC-1D451C7B9BFD}" dt="2020-07-17T16:57:45.509" v="6" actId="1076"/>
          <ac:spMkLst>
            <pc:docMk/>
            <pc:sldMk cId="2382269282" sldId="648"/>
            <ac:spMk id="8" creationId="{F78AD2A8-D51A-49F8-AD8B-9C1CCDDD7B82}"/>
          </ac:spMkLst>
        </pc:spChg>
      </pc:sldChg>
      <pc:sldChg chg="modSp">
        <pc:chgData name="Ntuk, Uduak-Joe@DOC" userId="38d2bfaf-2555-4fb2-87e1-9c63e2b7b18f" providerId="ADAL" clId="{D64656EC-4FD7-4F64-95CC-1D451C7B9BFD}" dt="2020-07-17T16:58:08.866" v="49" actId="20577"/>
        <pc:sldMkLst>
          <pc:docMk/>
          <pc:sldMk cId="1928161482" sldId="841"/>
        </pc:sldMkLst>
        <pc:spChg chg="mod">
          <ac:chgData name="Ntuk, Uduak-Joe@DOC" userId="38d2bfaf-2555-4fb2-87e1-9c63e2b7b18f" providerId="ADAL" clId="{D64656EC-4FD7-4F64-95CC-1D451C7B9BFD}" dt="2020-07-17T16:58:08.866" v="49" actId="20577"/>
          <ac:spMkLst>
            <pc:docMk/>
            <pc:sldMk cId="1928161482" sldId="841"/>
            <ac:spMk id="4" creationId="{B1B7AA07-2A92-418C-8BE1-C10A332CAEFA}"/>
          </ac:spMkLst>
        </pc:spChg>
      </pc:sldChg>
      <pc:sldChg chg="del">
        <pc:chgData name="Ntuk, Uduak-Joe@DOC" userId="38d2bfaf-2555-4fb2-87e1-9c63e2b7b18f" providerId="ADAL" clId="{D64656EC-4FD7-4F64-95CC-1D451C7B9BFD}" dt="2020-07-17T16:59:10.358" v="61" actId="2696"/>
        <pc:sldMkLst>
          <pc:docMk/>
          <pc:sldMk cId="2390167608" sldId="848"/>
        </pc:sldMkLst>
      </pc:sldChg>
      <pc:sldChg chg="del">
        <pc:chgData name="Ntuk, Uduak-Joe@DOC" userId="38d2bfaf-2555-4fb2-87e1-9c63e2b7b18f" providerId="ADAL" clId="{D64656EC-4FD7-4F64-95CC-1D451C7B9BFD}" dt="2020-07-17T17:05:02.924" v="113" actId="2696"/>
        <pc:sldMkLst>
          <pc:docMk/>
          <pc:sldMk cId="4147684512" sldId="849"/>
        </pc:sldMkLst>
      </pc:sldChg>
      <pc:sldChg chg="del">
        <pc:chgData name="Ntuk, Uduak-Joe@DOC" userId="38d2bfaf-2555-4fb2-87e1-9c63e2b7b18f" providerId="ADAL" clId="{D64656EC-4FD7-4F64-95CC-1D451C7B9BFD}" dt="2020-07-17T17:05:06.585" v="116" actId="2696"/>
        <pc:sldMkLst>
          <pc:docMk/>
          <pc:sldMk cId="1047328688" sldId="853"/>
        </pc:sldMkLst>
      </pc:sldChg>
      <pc:sldChg chg="del">
        <pc:chgData name="Ntuk, Uduak-Joe@DOC" userId="38d2bfaf-2555-4fb2-87e1-9c63e2b7b18f" providerId="ADAL" clId="{D64656EC-4FD7-4F64-95CC-1D451C7B9BFD}" dt="2020-07-17T16:59:09.092" v="59" actId="2696"/>
        <pc:sldMkLst>
          <pc:docMk/>
          <pc:sldMk cId="602993620" sldId="861"/>
        </pc:sldMkLst>
      </pc:sldChg>
      <pc:sldChg chg="del">
        <pc:chgData name="Ntuk, Uduak-Joe@DOC" userId="38d2bfaf-2555-4fb2-87e1-9c63e2b7b18f" providerId="ADAL" clId="{D64656EC-4FD7-4F64-95CC-1D451C7B9BFD}" dt="2020-07-17T16:59:09.788" v="60" actId="2696"/>
        <pc:sldMkLst>
          <pc:docMk/>
          <pc:sldMk cId="1808320255" sldId="862"/>
        </pc:sldMkLst>
      </pc:sldChg>
      <pc:sldChg chg="addSp delSp modSp">
        <pc:chgData name="Ntuk, Uduak-Joe@DOC" userId="38d2bfaf-2555-4fb2-87e1-9c63e2b7b18f" providerId="ADAL" clId="{D64656EC-4FD7-4F64-95CC-1D451C7B9BFD}" dt="2020-07-17T17:03:14.951" v="99" actId="478"/>
        <pc:sldMkLst>
          <pc:docMk/>
          <pc:sldMk cId="1940994819" sldId="863"/>
        </pc:sldMkLst>
        <pc:spChg chg="add mod">
          <ac:chgData name="Ntuk, Uduak-Joe@DOC" userId="38d2bfaf-2555-4fb2-87e1-9c63e2b7b18f" providerId="ADAL" clId="{D64656EC-4FD7-4F64-95CC-1D451C7B9BFD}" dt="2020-07-17T17:03:14.951" v="99" actId="478"/>
          <ac:spMkLst>
            <pc:docMk/>
            <pc:sldMk cId="1940994819" sldId="863"/>
            <ac:spMk id="4" creationId="{30105864-7265-40E5-8B1D-BB159E08D4DB}"/>
          </ac:spMkLst>
        </pc:spChg>
        <pc:spChg chg="mod">
          <ac:chgData name="Ntuk, Uduak-Joe@DOC" userId="38d2bfaf-2555-4fb2-87e1-9c63e2b7b18f" providerId="ADAL" clId="{D64656EC-4FD7-4F64-95CC-1D451C7B9BFD}" dt="2020-07-17T16:59:24.155" v="96" actId="20577"/>
          <ac:spMkLst>
            <pc:docMk/>
            <pc:sldMk cId="1940994819" sldId="863"/>
            <ac:spMk id="6" creationId="{4DC454D4-932E-4007-BCAE-EFD2397A35AB}"/>
          </ac:spMkLst>
        </pc:spChg>
        <pc:spChg chg="del mod">
          <ac:chgData name="Ntuk, Uduak-Joe@DOC" userId="38d2bfaf-2555-4fb2-87e1-9c63e2b7b18f" providerId="ADAL" clId="{D64656EC-4FD7-4F64-95CC-1D451C7B9BFD}" dt="2020-07-17T17:03:14.951" v="99" actId="478"/>
          <ac:spMkLst>
            <pc:docMk/>
            <pc:sldMk cId="1940994819" sldId="863"/>
            <ac:spMk id="7" creationId="{0DB3FB3A-7210-473A-8107-50D1AE1BBB0E}"/>
          </ac:spMkLst>
        </pc:spChg>
      </pc:sldChg>
      <pc:sldChg chg="addSp delSp modSp">
        <pc:chgData name="Ntuk, Uduak-Joe@DOC" userId="38d2bfaf-2555-4fb2-87e1-9c63e2b7b18f" providerId="ADAL" clId="{D64656EC-4FD7-4F64-95CC-1D451C7B9BFD}" dt="2020-07-17T16:58:56.540" v="57" actId="478"/>
        <pc:sldMkLst>
          <pc:docMk/>
          <pc:sldMk cId="3261632903" sldId="864"/>
        </pc:sldMkLst>
        <pc:spChg chg="add mod">
          <ac:chgData name="Ntuk, Uduak-Joe@DOC" userId="38d2bfaf-2555-4fb2-87e1-9c63e2b7b18f" providerId="ADAL" clId="{D64656EC-4FD7-4F64-95CC-1D451C7B9BFD}" dt="2020-07-17T16:58:56.540" v="57" actId="478"/>
          <ac:spMkLst>
            <pc:docMk/>
            <pc:sldMk cId="3261632903" sldId="864"/>
            <ac:spMk id="4" creationId="{C20E8171-6006-4BFE-A48C-233799C864D0}"/>
          </ac:spMkLst>
        </pc:spChg>
        <pc:spChg chg="mod">
          <ac:chgData name="Ntuk, Uduak-Joe@DOC" userId="38d2bfaf-2555-4fb2-87e1-9c63e2b7b18f" providerId="ADAL" clId="{D64656EC-4FD7-4F64-95CC-1D451C7B9BFD}" dt="2020-07-17T16:58:52.901" v="56" actId="20577"/>
          <ac:spMkLst>
            <pc:docMk/>
            <pc:sldMk cId="3261632903" sldId="864"/>
            <ac:spMk id="6" creationId="{4DC454D4-932E-4007-BCAE-EFD2397A35AB}"/>
          </ac:spMkLst>
        </pc:spChg>
        <pc:spChg chg="del">
          <ac:chgData name="Ntuk, Uduak-Joe@DOC" userId="38d2bfaf-2555-4fb2-87e1-9c63e2b7b18f" providerId="ADAL" clId="{D64656EC-4FD7-4F64-95CC-1D451C7B9BFD}" dt="2020-07-17T16:58:56.540" v="57" actId="478"/>
          <ac:spMkLst>
            <pc:docMk/>
            <pc:sldMk cId="3261632903" sldId="864"/>
            <ac:spMk id="7" creationId="{0DB3FB3A-7210-473A-8107-50D1AE1BBB0E}"/>
          </ac:spMkLst>
        </pc:spChg>
      </pc:sldChg>
      <pc:sldChg chg="del">
        <pc:chgData name="Ntuk, Uduak-Joe@DOC" userId="38d2bfaf-2555-4fb2-87e1-9c63e2b7b18f" providerId="ADAL" clId="{D64656EC-4FD7-4F64-95CC-1D451C7B9BFD}" dt="2020-07-17T17:05:05.947" v="115" actId="2696"/>
        <pc:sldMkLst>
          <pc:docMk/>
          <pc:sldMk cId="3158607190" sldId="865"/>
        </pc:sldMkLst>
      </pc:sldChg>
      <pc:sldChg chg="del">
        <pc:chgData name="Ntuk, Uduak-Joe@DOC" userId="38d2bfaf-2555-4fb2-87e1-9c63e2b7b18f" providerId="ADAL" clId="{D64656EC-4FD7-4F64-95CC-1D451C7B9BFD}" dt="2020-07-17T16:59:00.646" v="58" actId="2696"/>
        <pc:sldMkLst>
          <pc:docMk/>
          <pc:sldMk cId="4009310626" sldId="867"/>
        </pc:sldMkLst>
      </pc:sldChg>
      <pc:sldChg chg="del">
        <pc:chgData name="Ntuk, Uduak-Joe@DOC" userId="38d2bfaf-2555-4fb2-87e1-9c63e2b7b18f" providerId="ADAL" clId="{D64656EC-4FD7-4F64-95CC-1D451C7B9BFD}" dt="2020-07-17T16:59:15.461" v="67" actId="2696"/>
        <pc:sldMkLst>
          <pc:docMk/>
          <pc:sldMk cId="3442943150" sldId="868"/>
        </pc:sldMkLst>
      </pc:sldChg>
      <pc:sldChg chg="del">
        <pc:chgData name="Ntuk, Uduak-Joe@DOC" userId="38d2bfaf-2555-4fb2-87e1-9c63e2b7b18f" providerId="ADAL" clId="{D64656EC-4FD7-4F64-95CC-1D451C7B9BFD}" dt="2020-07-17T17:05:03.793" v="114" actId="2696"/>
        <pc:sldMkLst>
          <pc:docMk/>
          <pc:sldMk cId="2463736122" sldId="869"/>
        </pc:sldMkLst>
      </pc:sldChg>
      <pc:sldChg chg="modSp add">
        <pc:chgData name="Ntuk, Uduak-Joe@DOC" userId="38d2bfaf-2555-4fb2-87e1-9c63e2b7b18f" providerId="ADAL" clId="{D64656EC-4FD7-4F64-95CC-1D451C7B9BFD}" dt="2020-07-17T17:04:48.213" v="112" actId="27636"/>
        <pc:sldMkLst>
          <pc:docMk/>
          <pc:sldMk cId="2925889536" sldId="889"/>
        </pc:sldMkLst>
        <pc:spChg chg="mod">
          <ac:chgData name="Ntuk, Uduak-Joe@DOC" userId="38d2bfaf-2555-4fb2-87e1-9c63e2b7b18f" providerId="ADAL" clId="{D64656EC-4FD7-4F64-95CC-1D451C7B9BFD}" dt="2020-07-17T17:04:48.213" v="112" actId="27636"/>
          <ac:spMkLst>
            <pc:docMk/>
            <pc:sldMk cId="2925889536" sldId="889"/>
            <ac:spMk id="4" creationId="{4DA9C2D1-B0F2-441F-B1D9-D5936D531E85}"/>
          </ac:spMkLst>
        </pc:spChg>
      </pc:sldChg>
      <pc:sldChg chg="modSp add">
        <pc:chgData name="Ntuk, Uduak-Joe@DOC" userId="38d2bfaf-2555-4fb2-87e1-9c63e2b7b18f" providerId="ADAL" clId="{D64656EC-4FD7-4F64-95CC-1D451C7B9BFD}" dt="2020-07-17T17:03:22.817" v="100" actId="113"/>
        <pc:sldMkLst>
          <pc:docMk/>
          <pc:sldMk cId="1119121294" sldId="898"/>
        </pc:sldMkLst>
        <pc:spChg chg="mod">
          <ac:chgData name="Ntuk, Uduak-Joe@DOC" userId="38d2bfaf-2555-4fb2-87e1-9c63e2b7b18f" providerId="ADAL" clId="{D64656EC-4FD7-4F64-95CC-1D451C7B9BFD}" dt="2020-07-17T17:03:22.817" v="100" actId="113"/>
          <ac:spMkLst>
            <pc:docMk/>
            <pc:sldMk cId="1119121294" sldId="898"/>
            <ac:spMk id="37" creationId="{9EDEC553-227D-41E2-8FA0-41E94CE38721}"/>
          </ac:spMkLst>
        </pc:spChg>
      </pc:sldChg>
      <pc:sldChg chg="add">
        <pc:chgData name="Ntuk, Uduak-Joe@DOC" userId="38d2bfaf-2555-4fb2-87e1-9c63e2b7b18f" providerId="ADAL" clId="{D64656EC-4FD7-4F64-95CC-1D451C7B9BFD}" dt="2020-07-17T17:02:56.399" v="97"/>
        <pc:sldMkLst>
          <pc:docMk/>
          <pc:sldMk cId="68690703" sldId="910"/>
        </pc:sldMkLst>
      </pc:sldChg>
      <pc:sldChg chg="add">
        <pc:chgData name="Ntuk, Uduak-Joe@DOC" userId="38d2bfaf-2555-4fb2-87e1-9c63e2b7b18f" providerId="ADAL" clId="{D64656EC-4FD7-4F64-95CC-1D451C7B9BFD}" dt="2020-07-17T17:02:56.399" v="97"/>
        <pc:sldMkLst>
          <pc:docMk/>
          <pc:sldMk cId="3999629122" sldId="912"/>
        </pc:sldMkLst>
      </pc:sldChg>
      <pc:sldChg chg="modSp add">
        <pc:chgData name="Ntuk, Uduak-Joe@DOC" userId="38d2bfaf-2555-4fb2-87e1-9c63e2b7b18f" providerId="ADAL" clId="{D64656EC-4FD7-4F64-95CC-1D451C7B9BFD}" dt="2020-07-17T17:04:17.243" v="106"/>
        <pc:sldMkLst>
          <pc:docMk/>
          <pc:sldMk cId="3330334459" sldId="913"/>
        </pc:sldMkLst>
        <pc:graphicFrameChg chg="mod">
          <ac:chgData name="Ntuk, Uduak-Joe@DOC" userId="38d2bfaf-2555-4fb2-87e1-9c63e2b7b18f" providerId="ADAL" clId="{D64656EC-4FD7-4F64-95CC-1D451C7B9BFD}" dt="2020-07-17T17:04:17.243" v="106"/>
          <ac:graphicFrameMkLst>
            <pc:docMk/>
            <pc:sldMk cId="3330334459" sldId="913"/>
            <ac:graphicFrameMk id="12" creationId="{02D52F7C-EB9E-450E-A887-150005AAE098}"/>
          </ac:graphicFrameMkLst>
        </pc:graphicFrameChg>
      </pc:sldChg>
      <pc:sldChg chg="add">
        <pc:chgData name="Ntuk, Uduak-Joe@DOC" userId="38d2bfaf-2555-4fb2-87e1-9c63e2b7b18f" providerId="ADAL" clId="{D64656EC-4FD7-4F64-95CC-1D451C7B9BFD}" dt="2020-07-17T17:02:56.399" v="97"/>
        <pc:sldMkLst>
          <pc:docMk/>
          <pc:sldMk cId="2382204723" sldId="916"/>
        </pc:sldMkLst>
      </pc:sldChg>
      <pc:sldChg chg="modSp add">
        <pc:chgData name="Ntuk, Uduak-Joe@DOC" userId="38d2bfaf-2555-4fb2-87e1-9c63e2b7b18f" providerId="ADAL" clId="{D64656EC-4FD7-4F64-95CC-1D451C7B9BFD}" dt="2020-07-17T17:04:25.830" v="107" actId="1076"/>
        <pc:sldMkLst>
          <pc:docMk/>
          <pc:sldMk cId="3173564534" sldId="917"/>
        </pc:sldMkLst>
        <pc:picChg chg="mod">
          <ac:chgData name="Ntuk, Uduak-Joe@DOC" userId="38d2bfaf-2555-4fb2-87e1-9c63e2b7b18f" providerId="ADAL" clId="{D64656EC-4FD7-4F64-95CC-1D451C7B9BFD}" dt="2020-07-17T17:04:25.830" v="107" actId="1076"/>
          <ac:picMkLst>
            <pc:docMk/>
            <pc:sldMk cId="3173564534" sldId="917"/>
            <ac:picMk id="6" creationId="{71AB7B84-F08B-4E24-B317-716380EFC5B5}"/>
          </ac:picMkLst>
        </pc:picChg>
      </pc:sldChg>
      <pc:sldChg chg="modSp add">
        <pc:chgData name="Ntuk, Uduak-Joe@DOC" userId="38d2bfaf-2555-4fb2-87e1-9c63e2b7b18f" providerId="ADAL" clId="{D64656EC-4FD7-4F64-95CC-1D451C7B9BFD}" dt="2020-07-17T17:04:02.058" v="105" actId="122"/>
        <pc:sldMkLst>
          <pc:docMk/>
          <pc:sldMk cId="740778718" sldId="920"/>
        </pc:sldMkLst>
        <pc:spChg chg="mod">
          <ac:chgData name="Ntuk, Uduak-Joe@DOC" userId="38d2bfaf-2555-4fb2-87e1-9c63e2b7b18f" providerId="ADAL" clId="{D64656EC-4FD7-4F64-95CC-1D451C7B9BFD}" dt="2020-07-17T17:03:56.385" v="104" actId="20577"/>
          <ac:spMkLst>
            <pc:docMk/>
            <pc:sldMk cId="740778718" sldId="920"/>
            <ac:spMk id="2" creationId="{D9EA48A1-49EB-4B58-8759-078DC97CD802}"/>
          </ac:spMkLst>
        </pc:spChg>
        <pc:graphicFrameChg chg="mod modGraphic">
          <ac:chgData name="Ntuk, Uduak-Joe@DOC" userId="38d2bfaf-2555-4fb2-87e1-9c63e2b7b18f" providerId="ADAL" clId="{D64656EC-4FD7-4F64-95CC-1D451C7B9BFD}" dt="2020-07-17T17:04:02.058" v="105" actId="122"/>
          <ac:graphicFrameMkLst>
            <pc:docMk/>
            <pc:sldMk cId="740778718" sldId="920"/>
            <ac:graphicFrameMk id="5" creationId="{1C290138-0A35-4D79-85FE-69D6894D4A7E}"/>
          </ac:graphicFrameMkLst>
        </pc:graphicFrameChg>
      </pc:sldChg>
      <pc:sldChg chg="add">
        <pc:chgData name="Ntuk, Uduak-Joe@DOC" userId="38d2bfaf-2555-4fb2-87e1-9c63e2b7b18f" providerId="ADAL" clId="{D64656EC-4FD7-4F64-95CC-1D451C7B9BFD}" dt="2020-07-17T17:02:56.399" v="97"/>
        <pc:sldMkLst>
          <pc:docMk/>
          <pc:sldMk cId="1897252857" sldId="921"/>
        </pc:sldMkLst>
      </pc:sldChg>
      <pc:sldChg chg="add">
        <pc:chgData name="Ntuk, Uduak-Joe@DOC" userId="38d2bfaf-2555-4fb2-87e1-9c63e2b7b18f" providerId="ADAL" clId="{D64656EC-4FD7-4F64-95CC-1D451C7B9BFD}" dt="2020-07-17T17:02:56.399" v="97"/>
        <pc:sldMkLst>
          <pc:docMk/>
          <pc:sldMk cId="2021816648" sldId="922"/>
        </pc:sldMkLst>
      </pc:sldChg>
      <pc:sldMasterChg chg="delSldLayout">
        <pc:chgData name="Ntuk, Uduak-Joe@DOC" userId="38d2bfaf-2555-4fb2-87e1-9c63e2b7b18f" providerId="ADAL" clId="{D64656EC-4FD7-4F64-95CC-1D451C7B9BFD}" dt="2020-07-17T16:59:15.462" v="68" actId="2696"/>
        <pc:sldMasterMkLst>
          <pc:docMk/>
          <pc:sldMasterMk cId="2724770687" sldId="2147483660"/>
        </pc:sldMasterMkLst>
        <pc:sldLayoutChg chg="del">
          <pc:chgData name="Ntuk, Uduak-Joe@DOC" userId="38d2bfaf-2555-4fb2-87e1-9c63e2b7b18f" providerId="ADAL" clId="{D64656EC-4FD7-4F64-95CC-1D451C7B9BFD}" dt="2020-07-17T16:59:11.568" v="64" actId="2696"/>
          <pc:sldLayoutMkLst>
            <pc:docMk/>
            <pc:sldMasterMk cId="2724770687" sldId="2147483660"/>
            <pc:sldLayoutMk cId="2611037650" sldId="2147483670"/>
          </pc:sldLayoutMkLst>
        </pc:sldLayoutChg>
        <pc:sldLayoutChg chg="del">
          <pc:chgData name="Ntuk, Uduak-Joe@DOC" userId="38d2bfaf-2555-4fb2-87e1-9c63e2b7b18f" providerId="ADAL" clId="{D64656EC-4FD7-4F64-95CC-1D451C7B9BFD}" dt="2020-07-17T16:59:15.462" v="68" actId="2696"/>
          <pc:sldLayoutMkLst>
            <pc:docMk/>
            <pc:sldMasterMk cId="2724770687" sldId="2147483660"/>
            <pc:sldLayoutMk cId="1764647973" sldId="2147483671"/>
          </pc:sldLayoutMkLst>
        </pc:sldLayoutChg>
      </pc:sldMasterChg>
    </pc:docChg>
  </pc:docChgLst>
  <pc:docChgLst>
    <pc:chgData name="Ntuk, Uduak-Joe@DOC" userId="38d2bfaf-2555-4fb2-87e1-9c63e2b7b18f" providerId="ADAL" clId="{87A8934D-3FD5-48E8-AC89-1322B08513D5}"/>
    <pc:docChg chg="custSel addSld modSld">
      <pc:chgData name="Ntuk, Uduak-Joe@DOC" userId="38d2bfaf-2555-4fb2-87e1-9c63e2b7b18f" providerId="ADAL" clId="{87A8934D-3FD5-48E8-AC89-1322B08513D5}" dt="2020-07-17T17:15:53.616" v="153" actId="20577"/>
      <pc:docMkLst>
        <pc:docMk/>
      </pc:docMkLst>
      <pc:sldChg chg="modSp">
        <pc:chgData name="Ntuk, Uduak-Joe@DOC" userId="38d2bfaf-2555-4fb2-87e1-9c63e2b7b18f" providerId="ADAL" clId="{87A8934D-3FD5-48E8-AC89-1322B08513D5}" dt="2020-07-17T17:08:13.306" v="70" actId="20577"/>
        <pc:sldMkLst>
          <pc:docMk/>
          <pc:sldMk cId="2382269282" sldId="648"/>
        </pc:sldMkLst>
        <pc:spChg chg="mod">
          <ac:chgData name="Ntuk, Uduak-Joe@DOC" userId="38d2bfaf-2555-4fb2-87e1-9c63e2b7b18f" providerId="ADAL" clId="{87A8934D-3FD5-48E8-AC89-1322B08513D5}" dt="2020-07-17T17:08:13.306" v="70" actId="20577"/>
          <ac:spMkLst>
            <pc:docMk/>
            <pc:sldMk cId="2382269282" sldId="648"/>
            <ac:spMk id="8" creationId="{F78AD2A8-D51A-49F8-AD8B-9C1CCDDD7B82}"/>
          </ac:spMkLst>
        </pc:spChg>
      </pc:sldChg>
      <pc:sldChg chg="modSp">
        <pc:chgData name="Ntuk, Uduak-Joe@DOC" userId="38d2bfaf-2555-4fb2-87e1-9c63e2b7b18f" providerId="ADAL" clId="{87A8934D-3FD5-48E8-AC89-1322B08513D5}" dt="2020-07-17T17:06:43.221" v="53" actId="20577"/>
        <pc:sldMkLst>
          <pc:docMk/>
          <pc:sldMk cId="1928161482" sldId="841"/>
        </pc:sldMkLst>
        <pc:spChg chg="mod">
          <ac:chgData name="Ntuk, Uduak-Joe@DOC" userId="38d2bfaf-2555-4fb2-87e1-9c63e2b7b18f" providerId="ADAL" clId="{87A8934D-3FD5-48E8-AC89-1322B08513D5}" dt="2020-07-17T17:06:43.221" v="53" actId="20577"/>
          <ac:spMkLst>
            <pc:docMk/>
            <pc:sldMk cId="1928161482" sldId="841"/>
            <ac:spMk id="2" creationId="{C0A8DDA4-A846-4672-AD23-F1903891BD35}"/>
          </ac:spMkLst>
        </pc:spChg>
        <pc:spChg chg="mod">
          <ac:chgData name="Ntuk, Uduak-Joe@DOC" userId="38d2bfaf-2555-4fb2-87e1-9c63e2b7b18f" providerId="ADAL" clId="{87A8934D-3FD5-48E8-AC89-1322B08513D5}" dt="2020-07-17T17:06:29.499" v="17" actId="1076"/>
          <ac:spMkLst>
            <pc:docMk/>
            <pc:sldMk cId="1928161482" sldId="841"/>
            <ac:spMk id="4" creationId="{B1B7AA07-2A92-418C-8BE1-C10A332CAEFA}"/>
          </ac:spMkLst>
        </pc:spChg>
        <pc:picChg chg="mod">
          <ac:chgData name="Ntuk, Uduak-Joe@DOC" userId="38d2bfaf-2555-4fb2-87e1-9c63e2b7b18f" providerId="ADAL" clId="{87A8934D-3FD5-48E8-AC89-1322B08513D5}" dt="2020-07-17T17:06:31.379" v="18" actId="1076"/>
          <ac:picMkLst>
            <pc:docMk/>
            <pc:sldMk cId="1928161482" sldId="841"/>
            <ac:picMk id="1026" creationId="{0A0BB194-D84C-4261-A076-45792346D9BB}"/>
          </ac:picMkLst>
        </pc:picChg>
      </pc:sldChg>
      <pc:sldChg chg="modSp">
        <pc:chgData name="Ntuk, Uduak-Joe@DOC" userId="38d2bfaf-2555-4fb2-87e1-9c63e2b7b18f" providerId="ADAL" clId="{87A8934D-3FD5-48E8-AC89-1322B08513D5}" dt="2020-07-17T17:09:16.189" v="73" actId="20577"/>
        <pc:sldMkLst>
          <pc:docMk/>
          <pc:sldMk cId="2241322504" sldId="846"/>
        </pc:sldMkLst>
        <pc:spChg chg="mod">
          <ac:chgData name="Ntuk, Uduak-Joe@DOC" userId="38d2bfaf-2555-4fb2-87e1-9c63e2b7b18f" providerId="ADAL" clId="{87A8934D-3FD5-48E8-AC89-1322B08513D5}" dt="2020-07-17T17:09:16.189" v="73" actId="20577"/>
          <ac:spMkLst>
            <pc:docMk/>
            <pc:sldMk cId="2241322504" sldId="846"/>
            <ac:spMk id="4" creationId="{97EDEAE9-F267-4F88-BF40-63E1BA54DE30}"/>
          </ac:spMkLst>
        </pc:spChg>
      </pc:sldChg>
      <pc:sldChg chg="modSp">
        <pc:chgData name="Ntuk, Uduak-Joe@DOC" userId="38d2bfaf-2555-4fb2-87e1-9c63e2b7b18f" providerId="ADAL" clId="{87A8934D-3FD5-48E8-AC89-1322B08513D5}" dt="2020-07-17T17:10:48.914" v="97" actId="1076"/>
        <pc:sldMkLst>
          <pc:docMk/>
          <pc:sldMk cId="2925889536" sldId="889"/>
        </pc:sldMkLst>
        <pc:spChg chg="mod">
          <ac:chgData name="Ntuk, Uduak-Joe@DOC" userId="38d2bfaf-2555-4fb2-87e1-9c63e2b7b18f" providerId="ADAL" clId="{87A8934D-3FD5-48E8-AC89-1322B08513D5}" dt="2020-07-17T17:10:48.914" v="97" actId="1076"/>
          <ac:spMkLst>
            <pc:docMk/>
            <pc:sldMk cId="2925889536" sldId="889"/>
            <ac:spMk id="2" creationId="{B3FD22B8-2AE7-4E7C-94FE-F5D45E0AD9A7}"/>
          </ac:spMkLst>
        </pc:spChg>
      </pc:sldChg>
      <pc:sldChg chg="modSp">
        <pc:chgData name="Ntuk, Uduak-Joe@DOC" userId="38d2bfaf-2555-4fb2-87e1-9c63e2b7b18f" providerId="ADAL" clId="{87A8934D-3FD5-48E8-AC89-1322B08513D5}" dt="2020-07-17T17:11:32.481" v="128" actId="20577"/>
        <pc:sldMkLst>
          <pc:docMk/>
          <pc:sldMk cId="68690703" sldId="910"/>
        </pc:sldMkLst>
        <pc:spChg chg="mod">
          <ac:chgData name="Ntuk, Uduak-Joe@DOC" userId="38d2bfaf-2555-4fb2-87e1-9c63e2b7b18f" providerId="ADAL" clId="{87A8934D-3FD5-48E8-AC89-1322B08513D5}" dt="2020-07-17T17:11:01.292" v="119" actId="20577"/>
          <ac:spMkLst>
            <pc:docMk/>
            <pc:sldMk cId="68690703" sldId="910"/>
            <ac:spMk id="2" creationId="{573F9CB9-D595-4C25-9724-CAC84A40A1B2}"/>
          </ac:spMkLst>
        </pc:spChg>
        <pc:spChg chg="mod">
          <ac:chgData name="Ntuk, Uduak-Joe@DOC" userId="38d2bfaf-2555-4fb2-87e1-9c63e2b7b18f" providerId="ADAL" clId="{87A8934D-3FD5-48E8-AC89-1322B08513D5}" dt="2020-07-17T17:11:32.481" v="128" actId="20577"/>
          <ac:spMkLst>
            <pc:docMk/>
            <pc:sldMk cId="68690703" sldId="910"/>
            <ac:spMk id="4" creationId="{85A27C2B-97AA-4C60-816D-F3A24AA74FC7}"/>
          </ac:spMkLst>
        </pc:spChg>
      </pc:sldChg>
      <pc:sldChg chg="modSp">
        <pc:chgData name="Ntuk, Uduak-Joe@DOC" userId="38d2bfaf-2555-4fb2-87e1-9c63e2b7b18f" providerId="ADAL" clId="{87A8934D-3FD5-48E8-AC89-1322B08513D5}" dt="2020-07-17T17:09:45.280" v="76" actId="20577"/>
        <pc:sldMkLst>
          <pc:docMk/>
          <pc:sldMk cId="3999629122" sldId="912"/>
        </pc:sldMkLst>
        <pc:spChg chg="mod">
          <ac:chgData name="Ntuk, Uduak-Joe@DOC" userId="38d2bfaf-2555-4fb2-87e1-9c63e2b7b18f" providerId="ADAL" clId="{87A8934D-3FD5-48E8-AC89-1322B08513D5}" dt="2020-07-17T17:09:45.280" v="76" actId="20577"/>
          <ac:spMkLst>
            <pc:docMk/>
            <pc:sldMk cId="3999629122" sldId="912"/>
            <ac:spMk id="2" creationId="{573F9CB9-D595-4C25-9724-CAC84A40A1B2}"/>
          </ac:spMkLst>
        </pc:spChg>
      </pc:sldChg>
      <pc:sldChg chg="modSp">
        <pc:chgData name="Ntuk, Uduak-Joe@DOC" userId="38d2bfaf-2555-4fb2-87e1-9c63e2b7b18f" providerId="ADAL" clId="{87A8934D-3FD5-48E8-AC89-1322B08513D5}" dt="2020-07-17T17:10:04.551" v="87" actId="20577"/>
        <pc:sldMkLst>
          <pc:docMk/>
          <pc:sldMk cId="3330334459" sldId="913"/>
        </pc:sldMkLst>
        <pc:spChg chg="mod">
          <ac:chgData name="Ntuk, Uduak-Joe@DOC" userId="38d2bfaf-2555-4fb2-87e1-9c63e2b7b18f" providerId="ADAL" clId="{87A8934D-3FD5-48E8-AC89-1322B08513D5}" dt="2020-07-17T17:09:56.378" v="85" actId="20577"/>
          <ac:spMkLst>
            <pc:docMk/>
            <pc:sldMk cId="3330334459" sldId="913"/>
            <ac:spMk id="2" creationId="{573F9CB9-D595-4C25-9724-CAC84A40A1B2}"/>
          </ac:spMkLst>
        </pc:spChg>
        <pc:spChg chg="mod">
          <ac:chgData name="Ntuk, Uduak-Joe@DOC" userId="38d2bfaf-2555-4fb2-87e1-9c63e2b7b18f" providerId="ADAL" clId="{87A8934D-3FD5-48E8-AC89-1322B08513D5}" dt="2020-07-17T17:10:04.551" v="87" actId="20577"/>
          <ac:spMkLst>
            <pc:docMk/>
            <pc:sldMk cId="3330334459" sldId="913"/>
            <ac:spMk id="4" creationId="{85A27C2B-97AA-4C60-816D-F3A24AA74FC7}"/>
          </ac:spMkLst>
        </pc:spChg>
        <pc:graphicFrameChg chg="mod">
          <ac:chgData name="Ntuk, Uduak-Joe@DOC" userId="38d2bfaf-2555-4fb2-87e1-9c63e2b7b18f" providerId="ADAL" clId="{87A8934D-3FD5-48E8-AC89-1322B08513D5}" dt="2020-07-17T17:10:00.656" v="86" actId="1076"/>
          <ac:graphicFrameMkLst>
            <pc:docMk/>
            <pc:sldMk cId="3330334459" sldId="913"/>
            <ac:graphicFrameMk id="12" creationId="{02D52F7C-EB9E-450E-A887-150005AAE098}"/>
          </ac:graphicFrameMkLst>
        </pc:graphicFrameChg>
      </pc:sldChg>
      <pc:sldChg chg="modSp">
        <pc:chgData name="Ntuk, Uduak-Joe@DOC" userId="38d2bfaf-2555-4fb2-87e1-9c63e2b7b18f" providerId="ADAL" clId="{87A8934D-3FD5-48E8-AC89-1322B08513D5}" dt="2020-07-17T17:10:16.837" v="89" actId="20577"/>
        <pc:sldMkLst>
          <pc:docMk/>
          <pc:sldMk cId="3173564534" sldId="917"/>
        </pc:sldMkLst>
        <pc:spChg chg="mod">
          <ac:chgData name="Ntuk, Uduak-Joe@DOC" userId="38d2bfaf-2555-4fb2-87e1-9c63e2b7b18f" providerId="ADAL" clId="{87A8934D-3FD5-48E8-AC89-1322B08513D5}" dt="2020-07-17T17:10:16.837" v="89" actId="20577"/>
          <ac:spMkLst>
            <pc:docMk/>
            <pc:sldMk cId="3173564534" sldId="917"/>
            <ac:spMk id="2" creationId="{4FE04EE6-AF1A-42E0-8816-52DEB87EADE0}"/>
          </ac:spMkLst>
        </pc:spChg>
      </pc:sldChg>
      <pc:sldChg chg="modSp">
        <pc:chgData name="Ntuk, Uduak-Joe@DOC" userId="38d2bfaf-2555-4fb2-87e1-9c63e2b7b18f" providerId="ADAL" clId="{87A8934D-3FD5-48E8-AC89-1322B08513D5}" dt="2020-07-17T17:10:20.768" v="91" actId="20577"/>
        <pc:sldMkLst>
          <pc:docMk/>
          <pc:sldMk cId="1897252857" sldId="921"/>
        </pc:sldMkLst>
        <pc:spChg chg="mod">
          <ac:chgData name="Ntuk, Uduak-Joe@DOC" userId="38d2bfaf-2555-4fb2-87e1-9c63e2b7b18f" providerId="ADAL" clId="{87A8934D-3FD5-48E8-AC89-1322B08513D5}" dt="2020-07-17T17:10:20.768" v="91" actId="20577"/>
          <ac:spMkLst>
            <pc:docMk/>
            <pc:sldMk cId="1897252857" sldId="921"/>
            <ac:spMk id="2" creationId="{4FE04EE6-AF1A-42E0-8816-52DEB87EADE0}"/>
          </ac:spMkLst>
        </pc:spChg>
      </pc:sldChg>
      <pc:sldChg chg="modSp">
        <pc:chgData name="Ntuk, Uduak-Joe@DOC" userId="38d2bfaf-2555-4fb2-87e1-9c63e2b7b18f" providerId="ADAL" clId="{87A8934D-3FD5-48E8-AC89-1322B08513D5}" dt="2020-07-17T17:10:30.709" v="94" actId="1076"/>
        <pc:sldMkLst>
          <pc:docMk/>
          <pc:sldMk cId="2021816648" sldId="922"/>
        </pc:sldMkLst>
        <pc:spChg chg="mod">
          <ac:chgData name="Ntuk, Uduak-Joe@DOC" userId="38d2bfaf-2555-4fb2-87e1-9c63e2b7b18f" providerId="ADAL" clId="{87A8934D-3FD5-48E8-AC89-1322B08513D5}" dt="2020-07-17T17:10:30.709" v="94" actId="1076"/>
          <ac:spMkLst>
            <pc:docMk/>
            <pc:sldMk cId="2021816648" sldId="922"/>
            <ac:spMk id="2" creationId="{4FE04EE6-AF1A-42E0-8816-52DEB87EADE0}"/>
          </ac:spMkLst>
        </pc:spChg>
      </pc:sldChg>
      <pc:sldChg chg="modSp add">
        <pc:chgData name="Ntuk, Uduak-Joe@DOC" userId="38d2bfaf-2555-4fb2-87e1-9c63e2b7b18f" providerId="ADAL" clId="{87A8934D-3FD5-48E8-AC89-1322B08513D5}" dt="2020-07-17T17:15:53.616" v="153" actId="20577"/>
        <pc:sldMkLst>
          <pc:docMk/>
          <pc:sldMk cId="1497751438" sldId="923"/>
        </pc:sldMkLst>
        <pc:spChg chg="mod">
          <ac:chgData name="Ntuk, Uduak-Joe@DOC" userId="38d2bfaf-2555-4fb2-87e1-9c63e2b7b18f" providerId="ADAL" clId="{87A8934D-3FD5-48E8-AC89-1322B08513D5}" dt="2020-07-17T17:15:53.616" v="153" actId="20577"/>
          <ac:spMkLst>
            <pc:docMk/>
            <pc:sldMk cId="1497751438" sldId="923"/>
            <ac:spMk id="6" creationId="{4DC454D4-932E-4007-BCAE-EFD2397A35AB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35615-44F9-404B-B5A6-A5E41A6542E8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6E437-8586-4C5A-8698-F69131E12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7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6E437-8586-4C5A-8698-F69131E1251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3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D077C0-8469-6F48-8BF6-2A8D7A1147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9"/>
            <a:ext cx="10363200" cy="1470025"/>
          </a:xfrm>
        </p:spPr>
        <p:txBody>
          <a:bodyPr>
            <a:normAutofit/>
          </a:bodyPr>
          <a:lstStyle>
            <a:lvl1pPr algn="ctr">
              <a:defRPr sz="4267">
                <a:solidFill>
                  <a:srgbClr val="C4820E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657827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B3C5D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261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A51480-9DFA-1B4E-9FE6-394E44DE6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191" y="1166019"/>
            <a:ext cx="10972800" cy="4525963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  <a:lvl2pPr marL="609569" indent="0">
              <a:buNone/>
              <a:defRPr sz="1467"/>
            </a:lvl2pPr>
            <a:lvl3pPr marL="1219139" indent="0">
              <a:buNone/>
              <a:defRPr sz="1467"/>
            </a:lvl3pPr>
            <a:lvl4pPr marL="1828709" indent="0">
              <a:buNone/>
              <a:defRPr sz="1467"/>
            </a:lvl4pPr>
            <a:lvl5pPr marL="2438279" indent="0">
              <a:buNone/>
              <a:defRPr sz="1467"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833373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58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A51480-9DFA-1B4E-9FE6-394E44DE6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191" y="1166019"/>
            <a:ext cx="10972800" cy="4525963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  <a:lvl2pPr marL="609569" indent="0">
              <a:buNone/>
              <a:defRPr sz="1467"/>
            </a:lvl2pPr>
            <a:lvl3pPr marL="1219139" indent="0">
              <a:buNone/>
              <a:defRPr sz="1467"/>
            </a:lvl3pPr>
            <a:lvl4pPr marL="1828709" indent="0">
              <a:buNone/>
              <a:defRPr sz="1467"/>
            </a:lvl4pPr>
            <a:lvl5pPr marL="2438279" indent="0">
              <a:buNone/>
              <a:defRPr sz="1467"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833373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626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A51480-9DFA-1B4E-9FE6-394E44DE6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191" y="1166019"/>
            <a:ext cx="10972800" cy="4525963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  <a:lvl2pPr marL="609569" indent="0">
              <a:buNone/>
              <a:defRPr sz="1467"/>
            </a:lvl2pPr>
            <a:lvl3pPr marL="1219139" indent="0">
              <a:buNone/>
              <a:defRPr sz="1467"/>
            </a:lvl3pPr>
            <a:lvl4pPr marL="1828709" indent="0">
              <a:buNone/>
              <a:defRPr sz="1467"/>
            </a:lvl4pPr>
            <a:lvl5pPr marL="2438279" indent="0">
              <a:buNone/>
              <a:defRPr sz="1467"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833373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090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A51480-9DFA-1B4E-9FE6-394E44DE6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191" y="1166019"/>
            <a:ext cx="10972800" cy="4525963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  <a:lvl2pPr marL="609569" indent="0">
              <a:buNone/>
              <a:defRPr sz="1467"/>
            </a:lvl2pPr>
            <a:lvl3pPr marL="1219139" indent="0">
              <a:buNone/>
              <a:defRPr sz="1467"/>
            </a:lvl3pPr>
            <a:lvl4pPr marL="1828709" indent="0">
              <a:buNone/>
              <a:defRPr sz="1467"/>
            </a:lvl4pPr>
            <a:lvl5pPr marL="2438279" indent="0">
              <a:buNone/>
              <a:defRPr sz="1467"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833373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448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A51480-9DFA-1B4E-9FE6-394E44DE6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191" y="1166019"/>
            <a:ext cx="10972800" cy="4525963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  <a:lvl2pPr marL="609569" indent="0">
              <a:buNone/>
              <a:defRPr sz="1467"/>
            </a:lvl2pPr>
            <a:lvl3pPr marL="1219139" indent="0">
              <a:buNone/>
              <a:defRPr sz="1467"/>
            </a:lvl3pPr>
            <a:lvl4pPr marL="1828709" indent="0">
              <a:buNone/>
              <a:defRPr sz="1467"/>
            </a:lvl4pPr>
            <a:lvl5pPr marL="2438279" indent="0">
              <a:buNone/>
              <a:defRPr sz="1467"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833373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659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A51480-9DFA-1B4E-9FE6-394E44DE6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191" y="1166019"/>
            <a:ext cx="10972800" cy="4525963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  <a:lvl2pPr marL="609569" indent="0">
              <a:buNone/>
              <a:defRPr sz="1467"/>
            </a:lvl2pPr>
            <a:lvl3pPr marL="1219139" indent="0">
              <a:buNone/>
              <a:defRPr sz="1467"/>
            </a:lvl3pPr>
            <a:lvl4pPr marL="1828709" indent="0">
              <a:buNone/>
              <a:defRPr sz="1467"/>
            </a:lvl4pPr>
            <a:lvl5pPr marL="2438279" indent="0">
              <a:buNone/>
              <a:defRPr sz="1467"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833373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794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A51480-9DFA-1B4E-9FE6-394E44DE6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191" y="1166019"/>
            <a:ext cx="10972800" cy="4525963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  <a:lvl2pPr marL="609569" indent="0">
              <a:buNone/>
              <a:defRPr sz="1467"/>
            </a:lvl2pPr>
            <a:lvl3pPr marL="1219139" indent="0">
              <a:buNone/>
              <a:defRPr sz="1467"/>
            </a:lvl3pPr>
            <a:lvl4pPr marL="1828709" indent="0">
              <a:buNone/>
              <a:defRPr sz="1467"/>
            </a:lvl4pPr>
            <a:lvl5pPr marL="2438279" indent="0">
              <a:buNone/>
              <a:defRPr sz="1467"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833373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11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A51480-9DFA-1B4E-9FE6-394E44DE6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191" y="1166019"/>
            <a:ext cx="10972800" cy="4525963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  <a:lvl2pPr marL="609569" indent="0">
              <a:buNone/>
              <a:defRPr sz="1467"/>
            </a:lvl2pPr>
            <a:lvl3pPr marL="1219139" indent="0">
              <a:buNone/>
              <a:defRPr sz="1467"/>
            </a:lvl3pPr>
            <a:lvl4pPr marL="1828709" indent="0">
              <a:buNone/>
              <a:defRPr sz="1467"/>
            </a:lvl4pPr>
            <a:lvl5pPr marL="2438279" indent="0">
              <a:buNone/>
              <a:defRPr sz="1467"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833373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770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A51480-9DFA-1B4E-9FE6-394E44DE6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191" y="1166019"/>
            <a:ext cx="10972800" cy="4525963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  <a:lvl2pPr marL="609569" indent="0">
              <a:buNone/>
              <a:defRPr sz="1467"/>
            </a:lvl2pPr>
            <a:lvl3pPr marL="1219139" indent="0">
              <a:buNone/>
              <a:defRPr sz="1467"/>
            </a:lvl3pPr>
            <a:lvl4pPr marL="1828709" indent="0">
              <a:buNone/>
              <a:defRPr sz="1467"/>
            </a:lvl4pPr>
            <a:lvl5pPr marL="2438279" indent="0">
              <a:buNone/>
              <a:defRPr sz="1467"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833373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27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833373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A51480-9DFA-1B4E-9FE6-394E44DE6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86976"/>
            <a:ext cx="10972800" cy="4525963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  <a:lvl2pPr marL="609569" indent="0">
              <a:buNone/>
              <a:defRPr sz="1467"/>
            </a:lvl2pPr>
            <a:lvl3pPr marL="1219139" indent="0">
              <a:buNone/>
              <a:defRPr sz="1467"/>
            </a:lvl3pPr>
            <a:lvl4pPr marL="1828709" indent="0">
              <a:buNone/>
              <a:defRPr sz="1467"/>
            </a:lvl4pPr>
            <a:lvl5pPr marL="2438279" indent="0">
              <a:buNone/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E4D1E05-ADE7-4C69-89C8-5CE920FA2D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57550" y="7220897"/>
            <a:ext cx="5221286" cy="14398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879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49348"/>
            <a:ext cx="5384800" cy="452596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69" indent="0">
              <a:buNone/>
              <a:defRPr sz="2133"/>
            </a:lvl2pPr>
            <a:lvl3pPr marL="1219139" indent="0">
              <a:buNone/>
              <a:defRPr sz="1867"/>
            </a:lvl3pPr>
            <a:lvl4pPr marL="1828709" indent="0">
              <a:buNone/>
              <a:defRPr sz="1600"/>
            </a:lvl4pPr>
            <a:lvl5pPr marL="2438279" indent="0">
              <a:buNone/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49348"/>
            <a:ext cx="5384800" cy="452596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69" indent="0">
              <a:buNone/>
              <a:defRPr sz="2133"/>
            </a:lvl2pPr>
            <a:lvl3pPr marL="1219139" indent="0">
              <a:buNone/>
              <a:defRPr sz="1867"/>
            </a:lvl3pPr>
            <a:lvl4pPr marL="1828709" indent="0">
              <a:buNone/>
              <a:defRPr sz="1600"/>
            </a:lvl4pPr>
            <a:lvl5pPr marL="2438279" indent="0">
              <a:buNone/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833373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48071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AFE985-45EA-DF45-8E6C-76EA9BEB3E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B75653-D23A-BD45-800E-BEBA7B631B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21" name="Content Placeholder 15">
            <a:extLst>
              <a:ext uri="{FF2B5EF4-FFF2-40B4-BE49-F238E27FC236}">
                <a16:creationId xmlns:a16="http://schemas.microsoft.com/office/drawing/2014/main" id="{BBA9BB5C-9778-0349-8CB0-95797A58EF2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17551" y="1276351"/>
            <a:ext cx="5173135" cy="4846071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lang="en-US" sz="1467" b="0" i="0" u="none" strike="noStrike" smtClean="0">
                <a:solidFill>
                  <a:schemeClr val="tx1"/>
                </a:solidFill>
                <a:effectLst/>
              </a:defRPr>
            </a:lvl1pPr>
            <a:lvl2pPr marL="609570" indent="0">
              <a:buNone/>
              <a:defRPr sz="2133"/>
            </a:lvl2pPr>
            <a:lvl3pPr marL="1219139" indent="0">
              <a:buNone/>
              <a:defRPr sz="2133"/>
            </a:lvl3pPr>
            <a:lvl4pPr marL="1828709" indent="0">
              <a:buNone/>
              <a:defRPr sz="2133"/>
            </a:lvl4pPr>
            <a:lvl5pPr marL="2438278" indent="0">
              <a:buNone/>
              <a:defRPr sz="2133"/>
            </a:lvl5pPr>
          </a:lstStyle>
          <a:p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Cum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sociis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natoque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penatibus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et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magnis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dis parturient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montes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nascetur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ridiculus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mus.</a:t>
            </a:r>
          </a:p>
          <a:p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Donec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quam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felis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ultricies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nec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pellentesque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eu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pretium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quis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sem.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Nulla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consequat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quis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enim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Donec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pede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justo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fringilla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vel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aliquet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nec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vulputate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arcu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In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enim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justo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rhoncus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ut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imperdiet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a</a:t>
            </a:r>
          </a:p>
        </p:txBody>
      </p:sp>
      <p:sp>
        <p:nvSpPr>
          <p:cNvPr id="22" name="Picture Placeholder 19">
            <a:extLst>
              <a:ext uri="{FF2B5EF4-FFF2-40B4-BE49-F238E27FC236}">
                <a16:creationId xmlns:a16="http://schemas.microsoft.com/office/drawing/2014/main" id="{122BA1D7-A75E-1541-8CA4-1D1AE9314B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83868" y="1276351"/>
            <a:ext cx="5198533" cy="48687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3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AFE985-45EA-DF45-8E6C-76EA9BEB3E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B75653-D23A-BD45-800E-BEBA7B631B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E28194C-2F17-EB4B-ADAB-47EE61276F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3869" y="1276351"/>
            <a:ext cx="5198532" cy="4868773"/>
          </a:xfrm>
        </p:spPr>
        <p:txBody>
          <a:bodyPr/>
          <a:lstStyle>
            <a:lvl1pPr marL="0" indent="0">
              <a:buNone/>
              <a:defRPr/>
            </a:lvl1pPr>
            <a:lvl2pPr marL="609569" indent="0">
              <a:buNone/>
              <a:defRPr/>
            </a:lvl2pPr>
            <a:lvl3pPr marL="1219139" indent="0">
              <a:buNone/>
              <a:defRPr/>
            </a:lvl3pPr>
            <a:lvl4pPr marL="1828709" indent="0">
              <a:buNone/>
              <a:defRPr/>
            </a:lvl4pPr>
            <a:lvl5pPr marL="2438279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2D9E848-65CF-8343-BFAC-2CC4846351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669" y="1276351"/>
            <a:ext cx="5171017" cy="4846071"/>
          </a:xfrm>
        </p:spPr>
        <p:txBody>
          <a:bodyPr/>
          <a:lstStyle>
            <a:lvl1pPr marL="0" indent="0">
              <a:buNone/>
              <a:defRPr/>
            </a:lvl1pPr>
            <a:lvl2pPr marL="609569" indent="0">
              <a:buNone/>
              <a:defRPr/>
            </a:lvl2pPr>
            <a:lvl3pPr marL="1219139" indent="0">
              <a:buNone/>
              <a:defRPr/>
            </a:lvl3pPr>
            <a:lvl4pPr marL="1828709" indent="0">
              <a:buNone/>
              <a:defRPr/>
            </a:lvl4pPr>
            <a:lvl5pPr marL="2438279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022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AFE985-45EA-DF45-8E6C-76EA9BEB3E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B75653-D23A-BD45-800E-BEBA7B631B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22" name="Picture Placeholder 19">
            <a:extLst>
              <a:ext uri="{FF2B5EF4-FFF2-40B4-BE49-F238E27FC236}">
                <a16:creationId xmlns:a16="http://schemas.microsoft.com/office/drawing/2014/main" id="{122BA1D7-A75E-1541-8CA4-1D1AE9314B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83868" y="1276351"/>
            <a:ext cx="5198533" cy="48687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9F28D851-2883-114C-B3E7-6FD07E6954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487" y="1276351"/>
            <a:ext cx="5198533" cy="48687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1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_with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AFE985-45EA-DF45-8E6C-76EA9BEB3E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B75653-D23A-BD45-800E-BEBA7B631B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22" name="Picture Placeholder 19">
            <a:extLst>
              <a:ext uri="{FF2B5EF4-FFF2-40B4-BE49-F238E27FC236}">
                <a16:creationId xmlns:a16="http://schemas.microsoft.com/office/drawing/2014/main" id="{122BA1D7-A75E-1541-8CA4-1D1AE9314B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83868" y="1276354"/>
            <a:ext cx="5198533" cy="2725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9F28D851-2883-114C-B3E7-6FD07E6954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487" y="1276354"/>
            <a:ext cx="5198533" cy="2725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D0144E-C97F-684F-A4D1-74049586417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90034" y="4579072"/>
            <a:ext cx="10892367" cy="1090083"/>
          </a:xfrm>
        </p:spPr>
        <p:txBody>
          <a:bodyPr>
            <a:noAutofit/>
          </a:bodyPr>
          <a:lstStyle>
            <a:lvl1pPr marL="0" indent="0">
              <a:buNone/>
              <a:defRPr sz="1467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 dirty="0"/>
              <a:t>Caption text</a:t>
            </a:r>
          </a:p>
        </p:txBody>
      </p:sp>
    </p:spTree>
    <p:extLst>
      <p:ext uri="{BB962C8B-B14F-4D97-AF65-F5344CB8AC3E}">
        <p14:creationId xmlns:p14="http://schemas.microsoft.com/office/powerpoint/2010/main" val="211668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833373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472A8FB-60ED-9343-9672-357F1FCF4D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2017912"/>
            <a:ext cx="10363200" cy="1470025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TITLES/SECTION BREAKS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32622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A51480-9DFA-1B4E-9FE6-394E44DE6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191" y="1166019"/>
            <a:ext cx="10972800" cy="4525963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  <a:lvl2pPr marL="609569" indent="0">
              <a:buNone/>
              <a:defRPr sz="1467"/>
            </a:lvl2pPr>
            <a:lvl3pPr marL="1219139" indent="0">
              <a:buNone/>
              <a:defRPr sz="1467"/>
            </a:lvl3pPr>
            <a:lvl4pPr marL="1828709" indent="0">
              <a:buNone/>
              <a:defRPr sz="1467"/>
            </a:lvl4pPr>
            <a:lvl5pPr marL="2438279" indent="0">
              <a:buNone/>
              <a:defRPr sz="1467"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833373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04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7057" y="174301"/>
            <a:ext cx="8128000" cy="47478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8697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119725"/>
            <a:ext cx="2844800" cy="611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Date Placeholder 3"/>
          <p:cNvSpPr txBox="1">
            <a:spLocks/>
          </p:cNvSpPr>
          <p:nvPr userDrawn="1"/>
        </p:nvSpPr>
        <p:spPr>
          <a:xfrm>
            <a:off x="609602" y="6115268"/>
            <a:ext cx="5225143" cy="611617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aleway"/>
                <a:ea typeface="+mn-ea"/>
                <a:cs typeface="Raleway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i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California Department of Conservation | </a:t>
            </a:r>
            <a:r>
              <a:rPr lang="en-US" sz="800" i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conservation.ca.gov</a:t>
            </a:r>
            <a:endParaRPr lang="en-US" sz="80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E43B34-3185-154D-9352-CA67682B0655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021999" y="-142433"/>
            <a:ext cx="1889760" cy="122178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651A0E3-7E74-A546-92CF-96E3D4A53C05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792775"/>
            <a:ext cx="12192000" cy="0"/>
          </a:xfrm>
          <a:prstGeom prst="line">
            <a:avLst/>
          </a:prstGeom>
          <a:ln w="101600" cmpd="sng">
            <a:solidFill>
              <a:srgbClr val="C4820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77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hdr="0" ftr="0" dt="0"/>
  <p:txStyles>
    <p:titleStyle>
      <a:lvl1pPr algn="l" defTabSz="60957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Lora" pitchFamily="2" charset="77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457177" indent="-457177" algn="l" defTabSz="609570" rtl="0" eaLnBrk="1" latinLnBrk="0" hangingPunct="1">
        <a:spcBef>
          <a:spcPct val="20000"/>
        </a:spcBef>
        <a:buFont typeface="Arial"/>
        <a:buChar char="•"/>
        <a:defRPr sz="1467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990551" indent="-380982" algn="l" defTabSz="609570" rtl="0" eaLnBrk="1" latinLnBrk="0" hangingPunct="1">
        <a:spcBef>
          <a:spcPct val="20000"/>
        </a:spcBef>
        <a:buFont typeface="Arial"/>
        <a:buChar char="–"/>
        <a:defRPr sz="1467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523923" indent="-304784" algn="l" defTabSz="609570" rtl="0" eaLnBrk="1" latinLnBrk="0" hangingPunct="1">
        <a:spcBef>
          <a:spcPct val="20000"/>
        </a:spcBef>
        <a:buFont typeface="Arial"/>
        <a:buChar char="•"/>
        <a:defRPr sz="1467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2133493" indent="-304784" algn="l" defTabSz="609570" rtl="0" eaLnBrk="1" latinLnBrk="0" hangingPunct="1">
        <a:spcBef>
          <a:spcPct val="20000"/>
        </a:spcBef>
        <a:buFont typeface="Arial"/>
        <a:buChar char="–"/>
        <a:defRPr sz="1467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743063" indent="-304784" algn="l" defTabSz="609570" rtl="0" eaLnBrk="1" latinLnBrk="0" hangingPunct="1">
        <a:spcBef>
          <a:spcPct val="20000"/>
        </a:spcBef>
        <a:buFont typeface="Arial"/>
        <a:buChar char="»"/>
        <a:defRPr sz="1467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conservation.ca.gov/index/Pages/About-Us/Uduak-Joe-Ntuk.aspx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BF1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8C5874D-ACB6-CD4D-AA4A-81D8E37E7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563" y="414470"/>
            <a:ext cx="4583183" cy="29631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E8C0CFF-662A-6F4B-98C9-80F007A05282}"/>
              </a:ext>
            </a:extLst>
          </p:cNvPr>
          <p:cNvSpPr/>
          <p:nvPr/>
        </p:nvSpPr>
        <p:spPr>
          <a:xfrm>
            <a:off x="745839" y="5030347"/>
            <a:ext cx="54754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lvl="1" defTabSz="609585"/>
            <a:r>
              <a:rPr lang="en-US" sz="1600" b="1" dirty="0">
                <a:solidFill>
                  <a:srgbClr val="1D27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Uduak-Joe </a:t>
            </a:r>
            <a:r>
              <a:rPr lang="en-US" sz="1600" b="1" dirty="0" err="1">
                <a:solidFill>
                  <a:srgbClr val="1D27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Ntuk</a:t>
            </a:r>
            <a:br>
              <a:rPr lang="en-US" sz="1600" b="1" dirty="0">
                <a:solidFill>
                  <a:srgbClr val="1D27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600" b="1" dirty="0">
                <a:solidFill>
                  <a:srgbClr val="1D27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State Oil &amp; Gas Supervisor</a:t>
            </a:r>
          </a:p>
          <a:p>
            <a:pPr marL="609585" lvl="1" defTabSz="609585"/>
            <a:r>
              <a:rPr lang="en-US" sz="1600" dirty="0">
                <a:solidFill>
                  <a:srgbClr val="1D27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California Geological Energy Management Division</a:t>
            </a:r>
          </a:p>
          <a:p>
            <a:pPr marL="609585" lvl="1" defTabSz="609585"/>
            <a:endParaRPr lang="en-US" sz="1600" dirty="0">
              <a:solidFill>
                <a:srgbClr val="1D273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6D9CBC-0BAD-4844-A7F4-B542F6357C0E}"/>
              </a:ext>
            </a:extLst>
          </p:cNvPr>
          <p:cNvSpPr txBox="1"/>
          <p:nvPr/>
        </p:nvSpPr>
        <p:spPr>
          <a:xfrm>
            <a:off x="3705791" y="2263991"/>
            <a:ext cx="2214445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b="1" dirty="0">
                <a:solidFill>
                  <a:srgbClr val="C4820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California Geological Energy Management Division (CalGEM)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8AD2A8-D51A-49F8-AD8B-9C1CCDDD7B82}"/>
              </a:ext>
            </a:extLst>
          </p:cNvPr>
          <p:cNvSpPr/>
          <p:nvPr/>
        </p:nvSpPr>
        <p:spPr>
          <a:xfrm>
            <a:off x="1431229" y="2788756"/>
            <a:ext cx="7064913" cy="1177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40000"/>
              </a:lnSpc>
            </a:pPr>
            <a:r>
              <a:rPr lang="en-US" sz="3600" b="1" dirty="0">
                <a:solidFill>
                  <a:srgbClr val="C4820E"/>
                </a:solidFill>
                <a:latin typeface="Lora" pitchFamily="2" charset="77"/>
                <a:cs typeface="Raleway"/>
              </a:rPr>
              <a:t>Inglewood Oil Field Overview</a:t>
            </a:r>
          </a:p>
          <a:p>
            <a:pPr marL="0" lvl="1">
              <a:lnSpc>
                <a:spcPct val="140000"/>
              </a:lnSpc>
            </a:pPr>
            <a:r>
              <a:rPr lang="en-US" sz="1600" b="1" dirty="0">
                <a:solidFill>
                  <a:srgbClr val="C4820E"/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</a:rPr>
              <a:t>Baldwin Hills Conservancy – July 17, 2020</a:t>
            </a:r>
          </a:p>
        </p:txBody>
      </p:sp>
    </p:spTree>
    <p:extLst>
      <p:ext uri="{BB962C8B-B14F-4D97-AF65-F5344CB8AC3E}">
        <p14:creationId xmlns:p14="http://schemas.microsoft.com/office/powerpoint/2010/main" val="238226928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DC454D4-932E-4007-BCAE-EFD2397A35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Inglewood Oil Field Overview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48BDA6-9B67-4FDC-8D82-2888BF98C63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119813"/>
            <a:ext cx="2844800" cy="611187"/>
          </a:xfrm>
        </p:spPr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0105864-7265-40E5-8B1D-BB159E08D4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94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AF9B1-4C55-41B5-8F19-1D412E69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77" y="80940"/>
            <a:ext cx="8369680" cy="561229"/>
          </a:xfrm>
        </p:spPr>
        <p:txBody>
          <a:bodyPr>
            <a:noAutofit/>
          </a:bodyPr>
          <a:lstStyle/>
          <a:p>
            <a:r>
              <a:rPr lang="en-US" dirty="0">
                <a:latin typeface="Rockwell Extra Bold" panose="02060903040505020403" pitchFamily="18" charset="0"/>
              </a:rPr>
              <a:t>Los Angeles Basin Oil Fields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84BBFF-6BA2-4275-8761-AF5D55C97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Content Placeholder 5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19844E48-46AD-4EF0-9984-06365EE4F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99" b="3734"/>
          <a:stretch/>
        </p:blipFill>
        <p:spPr>
          <a:xfrm>
            <a:off x="85486" y="738276"/>
            <a:ext cx="9312751" cy="587720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7E9D55-BB34-4928-892D-889D7363E14F}"/>
              </a:ext>
            </a:extLst>
          </p:cNvPr>
          <p:cNvSpPr txBox="1"/>
          <p:nvPr/>
        </p:nvSpPr>
        <p:spPr>
          <a:xfrm>
            <a:off x="2376619" y="5202598"/>
            <a:ext cx="1451038" cy="12827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b="1" dirty="0"/>
              <a:t>Offshore</a:t>
            </a:r>
          </a:p>
          <a:p>
            <a:r>
              <a:rPr lang="en-US" sz="1067" dirty="0"/>
              <a:t>THUMS Islands</a:t>
            </a:r>
          </a:p>
          <a:p>
            <a:r>
              <a:rPr lang="en-US" sz="1067" dirty="0"/>
              <a:t>(Wilmington)</a:t>
            </a:r>
          </a:p>
          <a:p>
            <a:r>
              <a:rPr lang="en-US" sz="1067" dirty="0"/>
              <a:t>Platform Esther</a:t>
            </a:r>
          </a:p>
          <a:p>
            <a:r>
              <a:rPr lang="en-US" sz="1067" dirty="0"/>
              <a:t>(Belmont)</a:t>
            </a:r>
          </a:p>
          <a:p>
            <a:r>
              <a:rPr lang="en-US" sz="1067" dirty="0"/>
              <a:t>Platforms Eva &amp; Emmy</a:t>
            </a:r>
          </a:p>
          <a:p>
            <a:r>
              <a:rPr lang="en-US" sz="1067" dirty="0"/>
              <a:t>(Huntington Beach)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C6AAF67-E078-4360-A1DA-7C3D210CBF83}"/>
              </a:ext>
            </a:extLst>
          </p:cNvPr>
          <p:cNvCxnSpPr>
            <a:cxnSpLocks/>
          </p:cNvCxnSpPr>
          <p:nvPr/>
        </p:nvCxnSpPr>
        <p:spPr>
          <a:xfrm flipV="1">
            <a:off x="3446487" y="4930741"/>
            <a:ext cx="554181" cy="5985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205A3DA-BA28-46D1-9CCF-74B1A89958D6}"/>
              </a:ext>
            </a:extLst>
          </p:cNvPr>
          <p:cNvCxnSpPr>
            <a:cxnSpLocks/>
          </p:cNvCxnSpPr>
          <p:nvPr/>
        </p:nvCxnSpPr>
        <p:spPr>
          <a:xfrm flipV="1">
            <a:off x="3479738" y="5241144"/>
            <a:ext cx="896980" cy="61804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C0FA9F2-3C9B-434D-A58D-A8C2FBFA568A}"/>
              </a:ext>
            </a:extLst>
          </p:cNvPr>
          <p:cNvCxnSpPr>
            <a:cxnSpLocks/>
          </p:cNvCxnSpPr>
          <p:nvPr/>
        </p:nvCxnSpPr>
        <p:spPr>
          <a:xfrm flipV="1">
            <a:off x="3866027" y="5859187"/>
            <a:ext cx="954831" cy="3104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6999691-91E9-4F58-B445-117DDCB30E3E}"/>
              </a:ext>
            </a:extLst>
          </p:cNvPr>
          <p:cNvSpPr txBox="1"/>
          <p:nvPr/>
        </p:nvSpPr>
        <p:spPr>
          <a:xfrm>
            <a:off x="73809" y="2233461"/>
            <a:ext cx="1120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b="1" dirty="0"/>
              <a:t>Playa del Rey</a:t>
            </a:r>
          </a:p>
          <a:p>
            <a:r>
              <a:rPr lang="en-US" sz="1067" b="1" dirty="0">
                <a:solidFill>
                  <a:srgbClr val="FF0000"/>
                </a:solidFill>
              </a:rPr>
              <a:t>Gas Storage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92273E-2683-4112-B80D-262B8BF64102}"/>
              </a:ext>
            </a:extLst>
          </p:cNvPr>
          <p:cNvSpPr txBox="1"/>
          <p:nvPr/>
        </p:nvSpPr>
        <p:spPr>
          <a:xfrm>
            <a:off x="1902310" y="4905207"/>
            <a:ext cx="101688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b="1" dirty="0"/>
              <a:t>Wilmington</a:t>
            </a:r>
            <a:endParaRPr lang="en-US" sz="1067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8C350D-7E72-4AA0-A33F-931D44B9EC66}"/>
              </a:ext>
            </a:extLst>
          </p:cNvPr>
          <p:cNvSpPr txBox="1"/>
          <p:nvPr/>
        </p:nvSpPr>
        <p:spPr>
          <a:xfrm>
            <a:off x="4105487" y="5348308"/>
            <a:ext cx="986424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33" b="1" dirty="0"/>
              <a:t>Huntington</a:t>
            </a:r>
          </a:p>
          <a:p>
            <a:pPr algn="ctr"/>
            <a:r>
              <a:rPr lang="en-US" sz="1333" b="1" dirty="0"/>
              <a:t>Beach</a:t>
            </a:r>
            <a:endParaRPr lang="en-US" sz="1067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CDA3FA-F20E-42A6-AA76-B2B673FD07E9}"/>
              </a:ext>
            </a:extLst>
          </p:cNvPr>
          <p:cNvSpPr txBox="1"/>
          <p:nvPr/>
        </p:nvSpPr>
        <p:spPr>
          <a:xfrm>
            <a:off x="5126120" y="5902852"/>
            <a:ext cx="812209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33" b="1" dirty="0"/>
              <a:t>Newport</a:t>
            </a:r>
          </a:p>
          <a:p>
            <a:pPr algn="ctr"/>
            <a:r>
              <a:rPr lang="en-US" sz="1333" b="1" dirty="0"/>
              <a:t>Beach</a:t>
            </a:r>
            <a:endParaRPr lang="en-US" sz="1067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10D4F1-8ADB-4C76-B2FE-6E0DDD8B8F98}"/>
              </a:ext>
            </a:extLst>
          </p:cNvPr>
          <p:cNvSpPr txBox="1"/>
          <p:nvPr/>
        </p:nvSpPr>
        <p:spPr>
          <a:xfrm>
            <a:off x="3359141" y="4234526"/>
            <a:ext cx="99097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b="1" dirty="0"/>
              <a:t>Long Beach</a:t>
            </a:r>
            <a:endParaRPr lang="en-US" sz="1067" dirty="0"/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71BEB69B-5973-43F2-91A2-CFCC4CE0B4E1}"/>
              </a:ext>
            </a:extLst>
          </p:cNvPr>
          <p:cNvSpPr/>
          <p:nvPr/>
        </p:nvSpPr>
        <p:spPr>
          <a:xfrm>
            <a:off x="3928227" y="4059940"/>
            <a:ext cx="175315" cy="236195"/>
          </a:xfrm>
          <a:prstGeom prst="mathMultiply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696067-1B7F-4238-BDB3-B8B00C1CDA87}"/>
              </a:ext>
            </a:extLst>
          </p:cNvPr>
          <p:cNvSpPr txBox="1"/>
          <p:nvPr/>
        </p:nvSpPr>
        <p:spPr>
          <a:xfrm>
            <a:off x="3631813" y="3783442"/>
            <a:ext cx="854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CalGEM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023FA5-291D-4C75-994A-14CC405B45EA}"/>
              </a:ext>
            </a:extLst>
          </p:cNvPr>
          <p:cNvSpPr txBox="1"/>
          <p:nvPr/>
        </p:nvSpPr>
        <p:spPr>
          <a:xfrm>
            <a:off x="1902310" y="1736594"/>
            <a:ext cx="1544975" cy="2974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33" b="1" dirty="0"/>
              <a:t>Inglewood Oil Field</a:t>
            </a:r>
            <a:endParaRPr lang="en-US" sz="1067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67B351-6221-44B2-B6AA-1EE488A9F56E}"/>
              </a:ext>
            </a:extLst>
          </p:cNvPr>
          <p:cNvSpPr txBox="1"/>
          <p:nvPr/>
        </p:nvSpPr>
        <p:spPr>
          <a:xfrm>
            <a:off x="1072138" y="681172"/>
            <a:ext cx="105586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b="1" dirty="0"/>
              <a:t>Beverly Hills</a:t>
            </a:r>
            <a:endParaRPr lang="en-US" sz="1067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446E40-665E-4F94-8A15-EF4DB5653000}"/>
              </a:ext>
            </a:extLst>
          </p:cNvPr>
          <p:cNvSpPr txBox="1"/>
          <p:nvPr/>
        </p:nvSpPr>
        <p:spPr>
          <a:xfrm>
            <a:off x="2169992" y="713882"/>
            <a:ext cx="144604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/>
              <a:t>Los Angeles City</a:t>
            </a:r>
            <a:endParaRPr lang="en-US" sz="1067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2E46A8-3601-448B-ADB4-5E359D59E8FF}"/>
              </a:ext>
            </a:extLst>
          </p:cNvPr>
          <p:cNvSpPr txBox="1"/>
          <p:nvPr/>
        </p:nvSpPr>
        <p:spPr>
          <a:xfrm>
            <a:off x="3808501" y="1187266"/>
            <a:ext cx="1011302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b="1" dirty="0"/>
              <a:t>Montebello</a:t>
            </a:r>
            <a:endParaRPr lang="en-US" sz="1067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0CA3AB-5E73-4ADE-85F8-0FC9D62A924C}"/>
              </a:ext>
            </a:extLst>
          </p:cNvPr>
          <p:cNvSpPr txBox="1"/>
          <p:nvPr/>
        </p:nvSpPr>
        <p:spPr>
          <a:xfrm>
            <a:off x="3928227" y="2193885"/>
            <a:ext cx="141126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/>
              <a:t>Santa Fe Springs</a:t>
            </a:r>
            <a:endParaRPr lang="en-US" sz="1067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71CC43A-2704-4AD9-8553-34CDF72ED27C}"/>
              </a:ext>
            </a:extLst>
          </p:cNvPr>
          <p:cNvSpPr txBox="1"/>
          <p:nvPr/>
        </p:nvSpPr>
        <p:spPr>
          <a:xfrm>
            <a:off x="6408119" y="2317987"/>
            <a:ext cx="103073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b="1" dirty="0"/>
              <a:t>Brea-Olinda</a:t>
            </a:r>
            <a:endParaRPr lang="en-US" sz="1067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9EDEC553-227D-41E2-8FA0-41E94CE38721}"/>
              </a:ext>
            </a:extLst>
          </p:cNvPr>
          <p:cNvSpPr txBox="1">
            <a:spLocks/>
          </p:cNvSpPr>
          <p:nvPr/>
        </p:nvSpPr>
        <p:spPr>
          <a:xfrm>
            <a:off x="9547065" y="1674253"/>
            <a:ext cx="2440163" cy="4445471"/>
          </a:xfrm>
          <a:prstGeom prst="rect">
            <a:avLst/>
          </a:prstGeom>
        </p:spPr>
        <p:txBody>
          <a:bodyPr vert="horz" lIns="121920" tIns="60960" rIns="121920" bIns="60960" rtlCol="0">
            <a:normAutofit fontScale="47500" lnSpcReduction="20000"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8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377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566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755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33" b="1" dirty="0">
                <a:latin typeface="Century Gothic" panose="020B0502020202020204" pitchFamily="34" charset="0"/>
              </a:rPr>
              <a:t>Inglewood Oil Field</a:t>
            </a:r>
          </a:p>
          <a:p>
            <a:endParaRPr lang="en-US" sz="3333" dirty="0">
              <a:latin typeface="Century Gothic" panose="020B0502020202020204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3333" dirty="0">
                <a:latin typeface="Century Gothic" panose="020B0502020202020204" pitchFamily="34" charset="0"/>
              </a:rPr>
              <a:t>Discovered in 1924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US" sz="3333" dirty="0">
              <a:latin typeface="Century Gothic" panose="020B0502020202020204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3333" dirty="0">
                <a:latin typeface="Century Gothic" panose="020B0502020202020204" pitchFamily="34" charset="0"/>
              </a:rPr>
              <a:t>Operated by Sentinel Peak Resources since 2016</a:t>
            </a:r>
          </a:p>
          <a:p>
            <a:endParaRPr lang="en-US" sz="3333" dirty="0">
              <a:latin typeface="Century Gothic" panose="020B0502020202020204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3333" dirty="0">
                <a:latin typeface="Century Gothic" panose="020B0502020202020204" pitchFamily="34" charset="0"/>
              </a:rPr>
              <a:t>Segmented by the Newport-Inglewood  fault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US" sz="3333" dirty="0">
              <a:latin typeface="Century Gothic" panose="020B0502020202020204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3333" dirty="0">
                <a:latin typeface="Century Gothic" panose="020B0502020202020204" pitchFamily="34" charset="0"/>
              </a:rPr>
              <a:t>2 UIC projects on either side of the fault (West and East unit)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US" sz="1467" dirty="0"/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US" sz="1467" dirty="0"/>
          </a:p>
          <a:p>
            <a:endParaRPr lang="en-US" sz="1467" dirty="0"/>
          </a:p>
          <a:p>
            <a:r>
              <a:rPr lang="en-US" sz="1467" dirty="0"/>
              <a:t>  </a:t>
            </a:r>
          </a:p>
          <a:p>
            <a:endParaRPr lang="en-US" sz="1467" dirty="0"/>
          </a:p>
          <a:p>
            <a:endParaRPr lang="en-US" sz="1467" dirty="0"/>
          </a:p>
          <a:p>
            <a:endParaRPr lang="en-US" sz="1467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FACDD0D-7B27-42A8-9010-6B78125F1F04}"/>
              </a:ext>
            </a:extLst>
          </p:cNvPr>
          <p:cNvSpPr/>
          <p:nvPr/>
        </p:nvSpPr>
        <p:spPr>
          <a:xfrm rot="18412908">
            <a:off x="1375283" y="1472376"/>
            <a:ext cx="405683" cy="73145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19121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B728E-7008-454D-A815-7C86F032D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 Extra Bold" panose="02060903040505020403" pitchFamily="18" charset="0"/>
              </a:rPr>
              <a:t>Inglewood Oil Field  Boundary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A3DC0-9A66-49FB-96D8-38ABFF12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284D97-5AA5-47D1-9F4A-CE4D8268D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667" y="786456"/>
            <a:ext cx="6491540" cy="405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2D953-C201-47E8-B46A-90CD4CA1D395}"/>
              </a:ext>
            </a:extLst>
          </p:cNvPr>
          <p:cNvSpPr txBox="1"/>
          <p:nvPr/>
        </p:nvSpPr>
        <p:spPr>
          <a:xfrm>
            <a:off x="4499021" y="1745503"/>
            <a:ext cx="1535136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121920" rIns="0" rtlCol="0">
            <a:spAutoFit/>
          </a:bodyPr>
          <a:lstStyle/>
          <a:p>
            <a:r>
              <a:rPr lang="en-US" sz="1600" b="1" dirty="0"/>
              <a:t>Field Boundary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E4A4E7-1FCD-476B-8A46-936A55465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252" y="2481179"/>
            <a:ext cx="4937088" cy="40315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4AD388-A19E-4DC7-8052-1E160C34B6AA}"/>
              </a:ext>
            </a:extLst>
          </p:cNvPr>
          <p:cNvSpPr txBox="1"/>
          <p:nvPr/>
        </p:nvSpPr>
        <p:spPr>
          <a:xfrm>
            <a:off x="9747876" y="2975000"/>
            <a:ext cx="2017689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Newport-Inglewood Fault</a:t>
            </a:r>
          </a:p>
        </p:txBody>
      </p:sp>
    </p:spTree>
    <p:extLst>
      <p:ext uri="{BB962C8B-B14F-4D97-AF65-F5344CB8AC3E}">
        <p14:creationId xmlns:p14="http://schemas.microsoft.com/office/powerpoint/2010/main" val="2382204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A48A1-49EB-4B58-8759-078DC97C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55" y="457508"/>
            <a:ext cx="10818920" cy="47478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Rockwell Extra Bold" panose="02060903040505020403" pitchFamily="18" charset="0"/>
              </a:rPr>
              <a:t>Inglewood Oil Field Productive Zone </a:t>
            </a:r>
            <a:br>
              <a:rPr lang="en-US" dirty="0">
                <a:latin typeface="Rockwell Extra Bold" panose="02060903040505020403" pitchFamily="18" charset="0"/>
              </a:rPr>
            </a:br>
            <a:r>
              <a:rPr lang="en-US" dirty="0">
                <a:latin typeface="Rockwell Extra Bold" panose="02060903040505020403" pitchFamily="18" charset="0"/>
              </a:rPr>
              <a:t>Reservoir Characteristics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33D115-3C8B-4829-A585-D9536FFB5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C290138-0A35-4D79-85FE-69D6894D4A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413068"/>
              </p:ext>
            </p:extLst>
          </p:nvPr>
        </p:nvGraphicFramePr>
        <p:xfrm>
          <a:off x="658764" y="1306515"/>
          <a:ext cx="10161093" cy="4813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4612">
                  <a:extLst>
                    <a:ext uri="{9D8B030D-6E8A-4147-A177-3AD203B41FA5}">
                      <a16:colId xmlns:a16="http://schemas.microsoft.com/office/drawing/2014/main" val="2753312586"/>
                    </a:ext>
                  </a:extLst>
                </a:gridCol>
                <a:gridCol w="1595935">
                  <a:extLst>
                    <a:ext uri="{9D8B030D-6E8A-4147-A177-3AD203B41FA5}">
                      <a16:colId xmlns:a16="http://schemas.microsoft.com/office/drawing/2014/main" val="739773360"/>
                    </a:ext>
                  </a:extLst>
                </a:gridCol>
                <a:gridCol w="2540273">
                  <a:extLst>
                    <a:ext uri="{9D8B030D-6E8A-4147-A177-3AD203B41FA5}">
                      <a16:colId xmlns:a16="http://schemas.microsoft.com/office/drawing/2014/main" val="3615942093"/>
                    </a:ext>
                  </a:extLst>
                </a:gridCol>
                <a:gridCol w="2540273">
                  <a:extLst>
                    <a:ext uri="{9D8B030D-6E8A-4147-A177-3AD203B41FA5}">
                      <a16:colId xmlns:a16="http://schemas.microsoft.com/office/drawing/2014/main" val="3351443196"/>
                    </a:ext>
                  </a:extLst>
                </a:gridCol>
              </a:tblGrid>
              <a:tr h="5614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Reservoir Zone Properties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Vickers-Rindge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Rubel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Moynier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842733420"/>
                  </a:ext>
                </a:extLst>
              </a:tr>
              <a:tr h="386527">
                <a:tc>
                  <a:txBody>
                    <a:bodyPr/>
                    <a:lstStyle/>
                    <a:p>
                      <a:r>
                        <a:rPr lang="en-US" sz="1600" dirty="0"/>
                        <a:t>Depth, ft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1,400-3,500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3,500-4,300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4,300-5,300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948708008"/>
                  </a:ext>
                </a:extLst>
              </a:tr>
              <a:tr h="386527">
                <a:tc>
                  <a:txBody>
                    <a:bodyPr/>
                    <a:lstStyle/>
                    <a:p>
                      <a:r>
                        <a:rPr lang="en-US" sz="1600" dirty="0"/>
                        <a:t>Thickness, ft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10-150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50-150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100-500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9877535"/>
                  </a:ext>
                </a:extLst>
              </a:tr>
              <a:tr h="386527">
                <a:tc>
                  <a:txBody>
                    <a:bodyPr/>
                    <a:lstStyle/>
                    <a:p>
                      <a:r>
                        <a:rPr lang="en-US" sz="1600" dirty="0"/>
                        <a:t>API Gravity, degrees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18-28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25-28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25-28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719000283"/>
                  </a:ext>
                </a:extLst>
              </a:tr>
              <a:tr h="386527">
                <a:tc>
                  <a:txBody>
                    <a:bodyPr/>
                    <a:lstStyle/>
                    <a:p>
                      <a:r>
                        <a:rPr lang="en-US" sz="1600" dirty="0"/>
                        <a:t>Porosity, 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25-32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18-22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876470947"/>
                  </a:ext>
                </a:extLst>
              </a:tr>
              <a:tr h="386527">
                <a:tc>
                  <a:txBody>
                    <a:bodyPr/>
                    <a:lstStyle/>
                    <a:p>
                      <a:r>
                        <a:rPr lang="en-US" sz="1600" dirty="0"/>
                        <a:t>Permeability, </a:t>
                      </a:r>
                      <a:r>
                        <a:rPr lang="en-US" sz="1600" dirty="0" err="1"/>
                        <a:t>mD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465-750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200-250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893827090"/>
                  </a:ext>
                </a:extLst>
              </a:tr>
              <a:tr h="386527">
                <a:tc>
                  <a:txBody>
                    <a:bodyPr/>
                    <a:lstStyle/>
                    <a:p>
                      <a:r>
                        <a:rPr lang="en-US" sz="1600" dirty="0"/>
                        <a:t>Initial Oil Saturation, 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65-70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65-70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784864936"/>
                  </a:ext>
                </a:extLst>
              </a:tr>
              <a:tr h="386527">
                <a:tc>
                  <a:txBody>
                    <a:bodyPr/>
                    <a:lstStyle/>
                    <a:p>
                      <a:r>
                        <a:rPr lang="en-US" sz="1600" dirty="0"/>
                        <a:t>Est. Residual Oil Saturation, 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45-55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60-63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679708772"/>
                  </a:ext>
                </a:extLst>
              </a:tr>
              <a:tr h="386527">
                <a:tc>
                  <a:txBody>
                    <a:bodyPr/>
                    <a:lstStyle/>
                    <a:p>
                      <a:r>
                        <a:rPr lang="en-US" sz="1600" dirty="0"/>
                        <a:t>Initial Reservoir Pressure, psia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570-1150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1,500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2,800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63808283"/>
                  </a:ext>
                </a:extLst>
              </a:tr>
              <a:tr h="386527">
                <a:tc>
                  <a:txBody>
                    <a:bodyPr/>
                    <a:lstStyle/>
                    <a:p>
                      <a:r>
                        <a:rPr lang="en-US" sz="1600" dirty="0"/>
                        <a:t>Current Reservoir Pressure, psia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470-535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520-1,100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584-2,475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647524353"/>
                  </a:ext>
                </a:extLst>
              </a:tr>
              <a:tr h="386527">
                <a:tc>
                  <a:txBody>
                    <a:bodyPr/>
                    <a:lstStyle/>
                    <a:p>
                      <a:r>
                        <a:rPr lang="en-US" sz="1600" dirty="0"/>
                        <a:t>Current Reservoir Temperature, deg F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52356700"/>
                  </a:ext>
                </a:extLst>
              </a:tr>
              <a:tr h="386527">
                <a:tc>
                  <a:txBody>
                    <a:bodyPr/>
                    <a:lstStyle/>
                    <a:p>
                      <a:r>
                        <a:rPr lang="en-US" sz="1600" dirty="0"/>
                        <a:t>Water TDS, ppm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23,000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30,000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24,000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082577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778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F9CB9-D595-4C25-9724-CAC84A40A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11690"/>
            <a:ext cx="9856631" cy="474780"/>
          </a:xfrm>
        </p:spPr>
        <p:txBody>
          <a:bodyPr>
            <a:noAutofit/>
          </a:bodyPr>
          <a:lstStyle/>
          <a:p>
            <a:r>
              <a:rPr lang="en-US" dirty="0">
                <a:latin typeface="Rockwell Extra Bold" panose="02060903040505020403" pitchFamily="18" charset="0"/>
              </a:rPr>
              <a:t>Inglewood Oil Field - API  Wellhead Count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1CB15-9FF0-4920-B9C3-BB63AC95D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CD1B3A-8950-4579-9C9C-9781B7CF6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118006"/>
            <a:ext cx="10972800" cy="50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29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F9CB9-D595-4C25-9724-CAC84A40A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337505"/>
            <a:ext cx="9856631" cy="474780"/>
          </a:xfrm>
        </p:spPr>
        <p:txBody>
          <a:bodyPr>
            <a:noAutofit/>
          </a:bodyPr>
          <a:lstStyle/>
          <a:p>
            <a:r>
              <a:rPr lang="en-US" dirty="0">
                <a:latin typeface="Rockwell Extra Bold" panose="02060903040505020403" pitchFamily="18" charset="0"/>
              </a:rPr>
              <a:t>Inglewood Oil Field - Recent CalGEM Permits Issued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1CB15-9FF0-4920-B9C3-BB63AC95D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119725"/>
            <a:ext cx="2844800" cy="611617"/>
          </a:xfrm>
        </p:spPr>
        <p:txBody>
          <a:bodyPr/>
          <a:lstStyle/>
          <a:p>
            <a:fld id="{D60D1EDE-7116-2443-9BDD-368CE5B37660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27C2B-97AA-4C60-816D-F3A24AA74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0615"/>
            <a:ext cx="10972800" cy="4909109"/>
          </a:xfrm>
        </p:spPr>
        <p:txBody>
          <a:bodyPr>
            <a:normAutofit fontScale="85000" lnSpcReduction="20000"/>
          </a:bodyPr>
          <a:lstStyle/>
          <a:p>
            <a:endParaRPr lang="en-US" sz="2133" dirty="0"/>
          </a:p>
          <a:p>
            <a:endParaRPr lang="en-US" sz="2133" dirty="0"/>
          </a:p>
          <a:p>
            <a:endParaRPr lang="en-US" sz="2133" dirty="0"/>
          </a:p>
          <a:p>
            <a:endParaRPr lang="en-US" sz="2133" dirty="0"/>
          </a:p>
          <a:p>
            <a:endParaRPr lang="en-US" sz="2133" dirty="0"/>
          </a:p>
          <a:p>
            <a:endParaRPr lang="en-US" sz="2133" dirty="0"/>
          </a:p>
          <a:p>
            <a:endParaRPr lang="en-US" sz="2133" dirty="0"/>
          </a:p>
          <a:p>
            <a:endParaRPr lang="en-US" sz="2133" dirty="0"/>
          </a:p>
          <a:p>
            <a:endParaRPr lang="en-US" sz="2133" dirty="0"/>
          </a:p>
          <a:p>
            <a:endParaRPr lang="en-US" sz="2133" dirty="0"/>
          </a:p>
          <a:p>
            <a:endParaRPr lang="en-US" sz="2133" dirty="0"/>
          </a:p>
          <a:p>
            <a:endParaRPr lang="en-US" sz="2133" dirty="0"/>
          </a:p>
          <a:p>
            <a:endParaRPr lang="en-US" sz="2133" dirty="0"/>
          </a:p>
          <a:p>
            <a:endParaRPr lang="en-US" sz="2133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*Permits valid for 24 months from the issue date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2D52F7C-EB9E-450E-A887-150005AAE0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737729"/>
              </p:ext>
            </p:extLst>
          </p:nvPr>
        </p:nvGraphicFramePr>
        <p:xfrm>
          <a:off x="1178489" y="1114113"/>
          <a:ext cx="9228138" cy="433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3" imgW="6176816" imgH="2900287" progId="Excel.Sheet.12">
                  <p:embed/>
                </p:oleObj>
              </mc:Choice>
              <mc:Fallback>
                <p:oleObj name="Worksheet" r:id="rId3" imgW="6176816" imgH="2900287" progId="Excel.Sheet.12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02D52F7C-EB9E-450E-A887-150005AAE0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8489" y="1114113"/>
                        <a:ext cx="9228138" cy="433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0334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04EE6-AF1A-42E0-8816-52DEB87EA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267" y="475417"/>
            <a:ext cx="9791900" cy="474780"/>
          </a:xfrm>
        </p:spPr>
        <p:txBody>
          <a:bodyPr>
            <a:normAutofit fontScale="90000"/>
          </a:bodyPr>
          <a:lstStyle/>
          <a:p>
            <a:r>
              <a:rPr lang="en-US" sz="2667" dirty="0">
                <a:latin typeface="Rockwell Extra Bold" panose="02060903040505020403" pitchFamily="18" charset="0"/>
                <a:ea typeface="Times New Roman" panose="02020603050405020304" pitchFamily="18" charset="0"/>
              </a:rPr>
              <a:t>Inglewood Oil Field - Monthly Production Past 5 Years</a:t>
            </a:r>
            <a:b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4B248B-97C3-4409-89B8-2BD637B66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1AB7B84-F08B-4E24-B317-716380EFC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8475" y="1121002"/>
            <a:ext cx="8633093" cy="504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64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04EE6-AF1A-42E0-8816-52DEB87EA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267" y="475417"/>
            <a:ext cx="9791900" cy="474780"/>
          </a:xfrm>
        </p:spPr>
        <p:txBody>
          <a:bodyPr>
            <a:normAutofit fontScale="90000"/>
          </a:bodyPr>
          <a:lstStyle/>
          <a:p>
            <a:r>
              <a:rPr lang="en-US" sz="2667" dirty="0">
                <a:latin typeface="Rockwell Extra Bold" panose="02060903040505020403" pitchFamily="18" charset="0"/>
                <a:ea typeface="Times New Roman" panose="02020603050405020304" pitchFamily="18" charset="0"/>
              </a:rPr>
              <a:t>Inglewood Oil Field - Daily Production Past 5 Years</a:t>
            </a:r>
            <a:b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4B248B-97C3-4409-89B8-2BD637B66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EE35DAF-FD6D-4158-88DF-270610D5A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9360" y="1055956"/>
            <a:ext cx="9473280" cy="50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52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04EE6-AF1A-42E0-8816-52DEB87EA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08" y="434370"/>
            <a:ext cx="9791900" cy="474780"/>
          </a:xfrm>
        </p:spPr>
        <p:txBody>
          <a:bodyPr>
            <a:normAutofit fontScale="90000"/>
          </a:bodyPr>
          <a:lstStyle/>
          <a:p>
            <a:r>
              <a:rPr lang="en-US" sz="2667" dirty="0">
                <a:latin typeface="Rockwell Extra Bold" panose="02060903040505020403" pitchFamily="18" charset="0"/>
                <a:ea typeface="Times New Roman" panose="02020603050405020304" pitchFamily="18" charset="0"/>
              </a:rPr>
              <a:t>Inglewood Oil - Field Monthly Injection Past 5 Years</a:t>
            </a:r>
            <a:b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4B248B-97C3-4409-89B8-2BD637B66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18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583F0E0-5659-4D81-AF4B-C1577ABEF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0163" y="952228"/>
            <a:ext cx="9331675" cy="495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16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D22B8-2AE7-4E7C-94FE-F5D45E0AD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967" y="321655"/>
            <a:ext cx="9548807" cy="474780"/>
          </a:xfrm>
        </p:spPr>
        <p:txBody>
          <a:bodyPr>
            <a:noAutofit/>
          </a:bodyPr>
          <a:lstStyle/>
          <a:p>
            <a:r>
              <a:rPr lang="en-US" dirty="0">
                <a:latin typeface="Rockwell Extra Bold" panose="02060903040505020403" pitchFamily="18" charset="0"/>
              </a:rPr>
              <a:t>Inglewood Oil Field - Current Issues of Interest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29C20E-8977-4D3B-AD9C-9C3ACD428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A9C2D1-B0F2-441F-B1D9-D5936D531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835" y="1045028"/>
            <a:ext cx="4920536" cy="5008043"/>
          </a:xfrm>
        </p:spPr>
        <p:txBody>
          <a:bodyPr vert="horz" lIns="121920" tIns="60960" rIns="121920" bIns="60960" rtlCol="0">
            <a:normAutofit fontScale="92500" lnSpcReduction="10000"/>
          </a:bodyPr>
          <a:lstStyle/>
          <a:p>
            <a:pPr marL="457189" indent="-457189" defTabSz="1219170">
              <a:buFont typeface="Arial" pitchFamily="34" charset="0"/>
              <a:buChar char="•"/>
            </a:pPr>
            <a:r>
              <a:rPr lang="en-US" sz="2133" dirty="0">
                <a:latin typeface="Century Gothic" panose="020B0502020202020204" pitchFamily="34" charset="0"/>
                <a:cs typeface="+mn-cs"/>
              </a:rPr>
              <a:t>High-visibility operations </a:t>
            </a:r>
          </a:p>
          <a:p>
            <a:pPr defTabSz="1219170"/>
            <a:endParaRPr lang="en-US" sz="2133" dirty="0">
              <a:latin typeface="Century Gothic" panose="020B0502020202020204" pitchFamily="34" charset="0"/>
              <a:cs typeface="+mn-cs"/>
            </a:endParaRPr>
          </a:p>
          <a:p>
            <a:pPr marL="457189" indent="-457189" defTabSz="1219170">
              <a:buFont typeface="Arial" pitchFamily="34" charset="0"/>
              <a:buChar char="•"/>
            </a:pPr>
            <a:r>
              <a:rPr lang="en-US" sz="2133" dirty="0">
                <a:latin typeface="Century Gothic" panose="020B0502020202020204" pitchFamily="34" charset="0"/>
                <a:cs typeface="+mn-cs"/>
              </a:rPr>
              <a:t>Complex Area of Reviews – high density of wellbores</a:t>
            </a:r>
          </a:p>
          <a:p>
            <a:pPr marL="457189" indent="-457189" defTabSz="1219170">
              <a:buFont typeface="Arial" pitchFamily="34" charset="0"/>
              <a:buChar char="•"/>
            </a:pPr>
            <a:endParaRPr lang="en-US" sz="2133" dirty="0">
              <a:latin typeface="Century Gothic" panose="020B0502020202020204" pitchFamily="34" charset="0"/>
              <a:cs typeface="+mn-cs"/>
            </a:endParaRPr>
          </a:p>
          <a:p>
            <a:pPr marL="457189" indent="-457189" defTabSz="1219170">
              <a:buFont typeface="Arial" pitchFamily="34" charset="0"/>
              <a:buChar char="•"/>
            </a:pPr>
            <a:r>
              <a:rPr lang="en-US" sz="2133" dirty="0">
                <a:latin typeface="Century Gothic" panose="020B0502020202020204" pitchFamily="34" charset="0"/>
                <a:cs typeface="+mn-cs"/>
              </a:rPr>
              <a:t>Multiple overlapping agencies</a:t>
            </a:r>
          </a:p>
          <a:p>
            <a:pPr defTabSz="1219170"/>
            <a:endParaRPr lang="en-US" sz="2133" dirty="0">
              <a:latin typeface="Century Gothic" panose="020B0502020202020204" pitchFamily="34" charset="0"/>
              <a:cs typeface="+mn-cs"/>
            </a:endParaRPr>
          </a:p>
          <a:p>
            <a:pPr marL="457189" indent="-457189" defTabSz="1219170">
              <a:buFont typeface="Arial" pitchFamily="34" charset="0"/>
              <a:buChar char="•"/>
            </a:pPr>
            <a:r>
              <a:rPr lang="en-US" sz="2133" dirty="0">
                <a:latin typeface="Century Gothic" panose="020B0502020202020204" pitchFamily="34" charset="0"/>
              </a:rPr>
              <a:t>Groundwater monitoring program</a:t>
            </a:r>
          </a:p>
          <a:p>
            <a:pPr marL="1066757" lvl="1" indent="-457189" defTabSz="1219170">
              <a:buFont typeface="Arial" pitchFamily="34" charset="0"/>
              <a:buChar char="•"/>
            </a:pPr>
            <a:r>
              <a:rPr lang="en-US" sz="2133" dirty="0">
                <a:latin typeface="Century Gothic" panose="020B0502020202020204" pitchFamily="34" charset="0"/>
              </a:rPr>
              <a:t>2019 analysis: fluid injection and production balanced in all reservoirs and ground movement below threshold </a:t>
            </a:r>
          </a:p>
          <a:p>
            <a:pPr defTabSz="1219170"/>
            <a:endParaRPr lang="en-US" sz="2133" dirty="0">
              <a:latin typeface="Century Gothic" panose="020B0502020202020204" pitchFamily="34" charset="0"/>
              <a:cs typeface="+mn-cs"/>
            </a:endParaRPr>
          </a:p>
          <a:p>
            <a:pPr marL="457189" indent="-457189" defTabSz="1219170">
              <a:buFont typeface="Arial" pitchFamily="34" charset="0"/>
              <a:buChar char="•"/>
            </a:pPr>
            <a:r>
              <a:rPr lang="en-US" sz="2133" dirty="0">
                <a:latin typeface="Century Gothic" panose="020B0502020202020204" pitchFamily="34" charset="0"/>
              </a:rPr>
              <a:t>In the past 3 years, the operator has not received any violations</a:t>
            </a:r>
          </a:p>
          <a:p>
            <a:pPr defTabSz="1219170"/>
            <a:endParaRPr lang="en-US" sz="2133" dirty="0"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6D236359-13A9-4EC1-AC45-70EBB6EC4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109" y="1045028"/>
            <a:ext cx="6657892" cy="483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89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8DDA4-A846-4672-AD23-F1903891B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426" y="450014"/>
            <a:ext cx="8128000" cy="474780"/>
          </a:xfrm>
        </p:spPr>
        <p:txBody>
          <a:bodyPr>
            <a:noAutofit/>
          </a:bodyPr>
          <a:lstStyle/>
          <a:p>
            <a:r>
              <a:rPr lang="en-US" sz="4000" dirty="0"/>
              <a:t>Presentation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917D22-219A-4831-A43C-9BF67141B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7AA07-2A92-418C-8BE1-C10A332CA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55" y="1739617"/>
            <a:ext cx="10972800" cy="4525963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State Oil &amp; Gas Supervisor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COVID-19 Updates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Inglewood Oilfield Overview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CARB SNAPS Study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Questions &amp; Answers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995476-8348-4766-8911-5A47A046CED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OC CalGEM WellFinder">
            <a:extLst>
              <a:ext uri="{FF2B5EF4-FFF2-40B4-BE49-F238E27FC236}">
                <a16:creationId xmlns:a16="http://schemas.microsoft.com/office/drawing/2014/main" id="{0A0BB194-D84C-4261-A076-45792346D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129" y="1367807"/>
            <a:ext cx="4643483" cy="358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161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DC454D4-932E-4007-BCAE-EFD2397A35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CARB SNAPS Study Summary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48BDA6-9B67-4FDC-8D82-2888BF98C63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119813"/>
            <a:ext cx="2844800" cy="611187"/>
          </a:xfrm>
        </p:spPr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0105864-7265-40E5-8B1D-BB159E08D4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51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F9CB9-D595-4C25-9724-CAC84A40A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37" y="470282"/>
            <a:ext cx="10440473" cy="474780"/>
          </a:xfrm>
        </p:spPr>
        <p:txBody>
          <a:bodyPr>
            <a:noAutofit/>
          </a:bodyPr>
          <a:lstStyle/>
          <a:p>
            <a:r>
              <a:rPr lang="en-US" sz="2133" dirty="0">
                <a:latin typeface="Rockwell Extra Bold" panose="02060903040505020403" pitchFamily="18" charset="0"/>
              </a:rPr>
              <a:t>Study of Neighborhood Air Near Petroleum Sources (SNAPS)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1CB15-9FF0-4920-B9C3-BB63AC95D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27C2B-97AA-4C60-816D-F3A24AA74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0615"/>
            <a:ext cx="10972800" cy="4702324"/>
          </a:xfrm>
        </p:spPr>
        <p:txBody>
          <a:bodyPr>
            <a:normAutofit fontScale="92500" lnSpcReduction="10000"/>
          </a:bodyPr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2133" b="1" dirty="0">
                <a:latin typeface="Century Gothic" panose="020B0502020202020204" pitchFamily="34" charset="0"/>
              </a:rPr>
              <a:t>Conducted by: </a:t>
            </a:r>
            <a:r>
              <a:rPr lang="en-US" sz="2133" dirty="0">
                <a:latin typeface="Century Gothic" panose="020B0502020202020204" pitchFamily="34" charset="0"/>
              </a:rPr>
              <a:t>California Air Resources Board (CARB)</a:t>
            </a:r>
            <a:br>
              <a:rPr lang="en-US" sz="2133" dirty="0">
                <a:latin typeface="Century Gothic" panose="020B0502020202020204" pitchFamily="34" charset="0"/>
              </a:rPr>
            </a:br>
            <a:endParaRPr lang="en-US" sz="2133" dirty="0">
              <a:latin typeface="Century Gothic" panose="020B0502020202020204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2133" b="1" dirty="0">
                <a:latin typeface="Century Gothic" panose="020B0502020202020204" pitchFamily="34" charset="0"/>
              </a:rPr>
              <a:t>Purpose: </a:t>
            </a:r>
            <a:r>
              <a:rPr lang="en-US" sz="2133" dirty="0">
                <a:latin typeface="Century Gothic" panose="020B0502020202020204" pitchFamily="34" charset="0"/>
              </a:rPr>
              <a:t>Study neighborhood air quality close to oil and gas extraction facilities.</a:t>
            </a:r>
            <a:br>
              <a:rPr lang="en-US" sz="2133" dirty="0">
                <a:latin typeface="Century Gothic" panose="020B0502020202020204" pitchFamily="34" charset="0"/>
              </a:rPr>
            </a:br>
            <a:endParaRPr lang="en-US" sz="2133" dirty="0">
              <a:latin typeface="Century Gothic" panose="020B0502020202020204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2133" b="1" dirty="0">
                <a:latin typeface="Century Gothic" panose="020B0502020202020204" pitchFamily="34" charset="0"/>
              </a:rPr>
              <a:t>Motivation:  </a:t>
            </a:r>
          </a:p>
          <a:p>
            <a:pPr marL="838163" lvl="1" indent="-228594">
              <a:buFont typeface="Arial" panose="020B0604020202020204" pitchFamily="34" charset="0"/>
              <a:buChar char="•"/>
            </a:pPr>
            <a:r>
              <a:rPr lang="en-US" sz="2133" dirty="0">
                <a:latin typeface="Century Gothic" panose="020B0502020202020204" pitchFamily="34" charset="0"/>
              </a:rPr>
              <a:t>Exposure concerns from community</a:t>
            </a:r>
          </a:p>
          <a:p>
            <a:pPr marL="838163" lvl="1" indent="-228594">
              <a:buFont typeface="Arial" panose="020B0604020202020204" pitchFamily="34" charset="0"/>
              <a:buChar char="•"/>
            </a:pPr>
            <a:r>
              <a:rPr lang="en-US" sz="2133" dirty="0">
                <a:latin typeface="Century Gothic" panose="020B0502020202020204" pitchFamily="34" charset="0"/>
              </a:rPr>
              <a:t>Aliso Canyon underground natural gas storage leak</a:t>
            </a:r>
          </a:p>
          <a:p>
            <a:pPr marL="838163" lvl="1" indent="-228594">
              <a:buFont typeface="Arial" panose="020B0604020202020204" pitchFamily="34" charset="0"/>
              <a:buChar char="•"/>
            </a:pPr>
            <a:r>
              <a:rPr lang="en-US" sz="2133" dirty="0">
                <a:latin typeface="Century Gothic" panose="020B0502020202020204" pitchFamily="34" charset="0"/>
              </a:rPr>
              <a:t>California Council on Science and Technology recommendation</a:t>
            </a:r>
          </a:p>
          <a:p>
            <a:pPr marL="838163" lvl="1" indent="-228594">
              <a:buFont typeface="Arial" panose="020B0604020202020204" pitchFamily="34" charset="0"/>
              <a:buChar char="•"/>
            </a:pPr>
            <a:r>
              <a:rPr lang="en-US" sz="2133" dirty="0">
                <a:latin typeface="Century Gothic" panose="020B0502020202020204" pitchFamily="34" charset="0"/>
              </a:rPr>
              <a:t>CARB effort to understand impacts of oil and gas operations</a:t>
            </a:r>
            <a:br>
              <a:rPr lang="en-US" sz="2133" dirty="0">
                <a:latin typeface="Century Gothic" panose="020B0502020202020204" pitchFamily="34" charset="0"/>
              </a:rPr>
            </a:br>
            <a:endParaRPr lang="en-US" sz="2133" dirty="0">
              <a:latin typeface="Century Gothic" panose="020B0502020202020204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2133" b="1" dirty="0">
                <a:latin typeface="Century Gothic" panose="020B0502020202020204" pitchFamily="34" charset="0"/>
              </a:rPr>
              <a:t>Program Goals:</a:t>
            </a:r>
          </a:p>
          <a:p>
            <a:pPr marL="838163" lvl="1" indent="-228594">
              <a:buFont typeface="Arial" panose="020B0604020202020204" pitchFamily="34" charset="0"/>
              <a:buChar char="•"/>
            </a:pPr>
            <a:r>
              <a:rPr lang="en-US" sz="2133" dirty="0">
                <a:latin typeface="Century Gothic" panose="020B0502020202020204" pitchFamily="34" charset="0"/>
              </a:rPr>
              <a:t>Characterize air quality</a:t>
            </a:r>
          </a:p>
          <a:p>
            <a:pPr marL="838163" lvl="1" indent="-228594">
              <a:buFont typeface="Arial" panose="020B0604020202020204" pitchFamily="34" charset="0"/>
              <a:buChar char="•"/>
            </a:pPr>
            <a:r>
              <a:rPr lang="en-US" sz="2133" dirty="0">
                <a:latin typeface="Century Gothic" panose="020B0502020202020204" pitchFamily="34" charset="0"/>
              </a:rPr>
              <a:t>Identify nearby pollution sources</a:t>
            </a:r>
          </a:p>
          <a:p>
            <a:pPr marL="838163" lvl="1" indent="-228594">
              <a:buFont typeface="Arial" panose="020B0604020202020204" pitchFamily="34" charset="0"/>
              <a:buChar char="•"/>
            </a:pPr>
            <a:r>
              <a:rPr lang="en-US" sz="2133" dirty="0">
                <a:latin typeface="Century Gothic" panose="020B0502020202020204" pitchFamily="34" charset="0"/>
              </a:rPr>
              <a:t>Analyze data to assess hazards and risks</a:t>
            </a:r>
          </a:p>
        </p:txBody>
      </p:sp>
    </p:spTree>
    <p:extLst>
      <p:ext uri="{BB962C8B-B14F-4D97-AF65-F5344CB8AC3E}">
        <p14:creationId xmlns:p14="http://schemas.microsoft.com/office/powerpoint/2010/main" val="68690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D60D1EDE-7116-2443-9BDD-368CE5B37660}" type="slidenum">
              <a:rPr lang="en-US">
                <a:solidFill>
                  <a:srgbClr val="1D2730">
                    <a:tint val="75000"/>
                  </a:srgbClr>
                </a:solidFill>
              </a:rPr>
              <a:pPr defTabSz="609585"/>
              <a:t>22</a:t>
            </a:fld>
            <a:endParaRPr lang="en-US" dirty="0">
              <a:solidFill>
                <a:srgbClr val="1D2730">
                  <a:tint val="75000"/>
                </a:srgbClr>
              </a:solidFill>
            </a:endParaRPr>
          </a:p>
        </p:txBody>
      </p:sp>
      <p:sp>
        <p:nvSpPr>
          <p:cNvPr id="34" name="Shape 1833"/>
          <p:cNvSpPr/>
          <p:nvPr/>
        </p:nvSpPr>
        <p:spPr>
          <a:xfrm>
            <a:off x="0" y="0"/>
            <a:ext cx="12192000" cy="6865292"/>
          </a:xfrm>
          <a:prstGeom prst="rect">
            <a:avLst/>
          </a:prstGeom>
          <a:solidFill>
            <a:srgbClr val="EBF1F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609585">
              <a:defRPr sz="3200">
                <a:solidFill>
                  <a:srgbClr val="FFFFFF"/>
                </a:solidFill>
              </a:defRPr>
            </a:pPr>
            <a:endParaRPr sz="4267" dirty="0">
              <a:solidFill>
                <a:srgbClr val="FFFFFF"/>
              </a:solidFill>
              <a:latin typeface="Raleway"/>
              <a:cs typeface="Raleway"/>
            </a:endParaRPr>
          </a:p>
        </p:txBody>
      </p:sp>
      <p:pic>
        <p:nvPicPr>
          <p:cNvPr id="5" name="Picture 4" descr="A close up of electronics&#10;&#10;Description automatically generated">
            <a:extLst>
              <a:ext uri="{FF2B5EF4-FFF2-40B4-BE49-F238E27FC236}">
                <a16:creationId xmlns:a16="http://schemas.microsoft.com/office/drawing/2014/main" id="{17AB8AAD-602C-4E51-9386-E142B2A8D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27" y="678789"/>
            <a:ext cx="5042309" cy="516332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5" name="Rectangle 34"/>
          <p:cNvSpPr/>
          <p:nvPr/>
        </p:nvSpPr>
        <p:spPr>
          <a:xfrm>
            <a:off x="1894005" y="2888429"/>
            <a:ext cx="9629068" cy="2137268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lnSpc>
                <a:spcPct val="140000"/>
              </a:lnSpc>
            </a:pPr>
            <a:r>
              <a:rPr lang="en-US" sz="4800" b="1" dirty="0">
                <a:solidFill>
                  <a:srgbClr val="0B3C5D"/>
                </a:solidFill>
                <a:latin typeface="Lora" pitchFamily="2" charset="77"/>
                <a:cs typeface="Raleway"/>
              </a:rPr>
              <a:t>THANK YOU</a:t>
            </a:r>
            <a:endParaRPr lang="en-US" sz="933" b="1" dirty="0">
              <a:solidFill>
                <a:srgbClr val="0B3C5D"/>
              </a:solidFill>
              <a:latin typeface="Lora" pitchFamily="2" charset="77"/>
              <a:cs typeface="Raleway"/>
            </a:endParaRPr>
          </a:p>
          <a:p>
            <a:pPr algn="ctr" defTabSz="609585"/>
            <a:r>
              <a:rPr lang="en-US" sz="2400" dirty="0">
                <a:solidFill>
                  <a:srgbClr val="0B3C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Questions &amp; Answers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2615D7-3056-FF4E-A22C-029E21BA6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761" y="436643"/>
            <a:ext cx="4391613" cy="284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111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791523-0FE8-4897-86A4-C15F5AC9F9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E46EBD-A993-48DA-BB29-58899786B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57" y="679184"/>
            <a:ext cx="8128000" cy="47478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State Oil and Gas Supervisor</a:t>
            </a:r>
            <a:br>
              <a:rPr lang="en-US" dirty="0"/>
            </a:b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66A617-4400-4501-A36D-FA576F3567EB}"/>
              </a:ext>
            </a:extLst>
          </p:cNvPr>
          <p:cNvSpPr/>
          <p:nvPr/>
        </p:nvSpPr>
        <p:spPr>
          <a:xfrm>
            <a:off x="597057" y="1523299"/>
            <a:ext cx="6867350" cy="4344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b="1" dirty="0">
                <a:solidFill>
                  <a:srgbClr val="333333"/>
                </a:solidFill>
                <a:latin typeface="Roboto" panose="02000000000000000000"/>
                <a:ea typeface="Times New Roman" panose="02020603050405020304" pitchFamily="18" charset="0"/>
                <a:cs typeface="Times New Roman" panose="02020603050405020304" pitchFamily="18" charset="0"/>
              </a:rPr>
              <a:t>Uduak-Joe Ntuk is the 17th California ​State Oil and Gas Supervisor</a:t>
            </a:r>
            <a:r>
              <a:rPr lang="en-US" dirty="0">
                <a:solidFill>
                  <a:srgbClr val="333333"/>
                </a:solidFill>
                <a:latin typeface="Roboto" panose="02000000000000000000"/>
                <a:ea typeface="Times New Roman" panose="02020603050405020304" pitchFamily="18" charset="0"/>
                <a:cs typeface="Times New Roman" panose="02020603050405020304" pitchFamily="18" charset="0"/>
              </a:rPr>
              <a:t> responsible for managing the California Geologic Energy Management Division. He was appointed by Governor Newsom in October 2019.​​​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solidFill>
                  <a:srgbClr val="333333"/>
                </a:solidFill>
                <a:latin typeface="Roboto" panose="02000000000000000000"/>
                <a:ea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333333"/>
                </a:solidFill>
                <a:latin typeface="Roboto" panose="02000000000000000000"/>
                <a:ea typeface="Times New Roman" panose="02020603050405020304" pitchFamily="18" charset="0"/>
                <a:cs typeface="Times New Roman" panose="02020603050405020304" pitchFamily="18" charset="0"/>
              </a:rPr>
              <a:t>Ntuk directs a statewide regulatory, technical, and field operations organization designed to emphasize the safe development of oil and natural gas conservation, which includes: protecting public health and safety, environmental quality, and the reduction and mitigation of greenhouse gas emissions associated with the development of hydrocarbon and geothermal resources in a manner that meets the energy needs of the state. </a:t>
            </a:r>
          </a:p>
          <a:p>
            <a:endParaRPr lang="en-US" dirty="0">
              <a:solidFill>
                <a:srgbClr val="333333"/>
              </a:solidFill>
              <a:latin typeface="Roboto" panose="02000000000000000000"/>
              <a:cs typeface="Times New Roman" panose="02020603050405020304" pitchFamily="18" charset="0"/>
            </a:endParaRPr>
          </a:p>
          <a:p>
            <a:r>
              <a:rPr lang="en-US" u="sng" dirty="0">
                <a:solidFill>
                  <a:srgbClr val="333333"/>
                </a:solidFill>
                <a:latin typeface="Roboto" panose="02000000000000000000"/>
                <a:cs typeface="Times New Roman" panose="02020603050405020304" pitchFamily="18" charset="0"/>
              </a:rPr>
              <a:t>Full Biography</a:t>
            </a:r>
            <a:r>
              <a:rPr lang="en-US" dirty="0">
                <a:solidFill>
                  <a:srgbClr val="333333"/>
                </a:solidFill>
                <a:latin typeface="Roboto" panose="02000000000000000000"/>
                <a:cs typeface="Times New Roman" panose="02020603050405020304" pitchFamily="18" charset="0"/>
              </a:rPr>
              <a:t>: </a:t>
            </a:r>
            <a:r>
              <a:rPr lang="en-US" dirty="0">
                <a:hlinkClick r:id="rId2"/>
              </a:rPr>
              <a:t>https://www.conservation.ca.gov/index/Pages/About-Us/Uduak-Joe-Ntuk.aspx</a:t>
            </a:r>
            <a:endParaRPr lang="en-US" dirty="0"/>
          </a:p>
        </p:txBody>
      </p:sp>
      <p:pic>
        <p:nvPicPr>
          <p:cNvPr id="9" name="Content Placeholder 8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A472CB28-AF57-46DD-A5C7-D2DE8F86C72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517" y="1523299"/>
            <a:ext cx="2958296" cy="351578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4BAF1D-4A87-44F3-A398-70834BF1F7EB}"/>
              </a:ext>
            </a:extLst>
          </p:cNvPr>
          <p:cNvSpPr txBox="1"/>
          <p:nvPr/>
        </p:nvSpPr>
        <p:spPr>
          <a:xfrm>
            <a:off x="7612520" y="5128773"/>
            <a:ext cx="42802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MS, Petroleum Engineering</a:t>
            </a:r>
          </a:p>
          <a:p>
            <a:pPr algn="ctr"/>
            <a:r>
              <a:rPr lang="en-US" sz="1400" dirty="0"/>
              <a:t>University of Southern California</a:t>
            </a:r>
            <a:br>
              <a:rPr lang="en-US" sz="1400" dirty="0"/>
            </a:br>
            <a:endParaRPr lang="en-US" sz="1400" dirty="0"/>
          </a:p>
          <a:p>
            <a:pPr algn="ctr"/>
            <a:r>
              <a:rPr lang="en-US" sz="1400" b="1" dirty="0"/>
              <a:t>BS, Chemical Engineering</a:t>
            </a:r>
          </a:p>
          <a:p>
            <a:pPr algn="ctr"/>
            <a:r>
              <a:rPr lang="en-US" sz="1400" dirty="0"/>
              <a:t>California State University, Long Beach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299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E08F5B-0E7D-4AD4-949E-556BD658D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21" y="1613149"/>
            <a:ext cx="4773646" cy="298069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9EDBBAD-94CD-462C-BD34-B1E5F6A93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666" y="624402"/>
            <a:ext cx="9287439" cy="474780"/>
          </a:xfrm>
        </p:spPr>
        <p:txBody>
          <a:bodyPr>
            <a:noAutofit/>
          </a:bodyPr>
          <a:lstStyle/>
          <a:p>
            <a:r>
              <a:rPr lang="en-US" sz="4000" dirty="0"/>
              <a:t>State Oil &amp; Gas Supervisor’s Priorities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EDEAE9-F267-4F88-BF40-63E1BA54DE3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5696" y="1613149"/>
            <a:ext cx="6072421" cy="4846071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000" b="1" dirty="0"/>
              <a:t>Strengthening our regulatory program </a:t>
            </a:r>
            <a:r>
              <a:rPr lang="en-US" sz="2000" dirty="0"/>
              <a:t>to protect public health, safety, and the environment.</a:t>
            </a:r>
            <a:endParaRPr lang="en-US" sz="4400" dirty="0"/>
          </a:p>
          <a:p>
            <a:pPr marL="342900" lvl="0" indent="-342900">
              <a:buFont typeface="+mj-lt"/>
              <a:buAutoNum type="arabicPeriod"/>
            </a:pPr>
            <a:r>
              <a:rPr lang="en-US" sz="2000" b="1" dirty="0"/>
              <a:t>Consistent implementation</a:t>
            </a:r>
            <a:r>
              <a:rPr lang="en-US" sz="2000" dirty="0"/>
              <a:t> of our regulations and processes across the state.</a:t>
            </a:r>
            <a:endParaRPr lang="en-US" sz="4400" dirty="0"/>
          </a:p>
          <a:p>
            <a:pPr marL="342900" lvl="0" indent="-342900">
              <a:buFont typeface="+mj-lt"/>
              <a:buAutoNum type="arabicPeriod"/>
            </a:pPr>
            <a:r>
              <a:rPr lang="en-US" sz="2000" b="1" dirty="0"/>
              <a:t>Enhanced public transparency </a:t>
            </a:r>
            <a:r>
              <a:rPr lang="en-US" sz="2000" dirty="0"/>
              <a:t>and digitization for the public interest.</a:t>
            </a:r>
            <a:endParaRPr lang="en-US" sz="4400" dirty="0"/>
          </a:p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Ensure that operators </a:t>
            </a:r>
            <a:r>
              <a:rPr lang="en-US" sz="2000" b="1" dirty="0"/>
              <a:t>safely decommission wells and infrastructure.</a:t>
            </a:r>
            <a:endParaRPr lang="en-US" sz="4400" b="1" dirty="0"/>
          </a:p>
          <a:p>
            <a:pPr marL="342900" lvl="0" indent="-342900">
              <a:buFont typeface="+mj-lt"/>
              <a:buAutoNum type="arabicPeriod"/>
            </a:pPr>
            <a:r>
              <a:rPr lang="en-US" sz="2000" b="1" dirty="0"/>
              <a:t>Build and train our workforce </a:t>
            </a:r>
            <a:r>
              <a:rPr lang="en-US" sz="2000" dirty="0"/>
              <a:t>to rise to the challenges ahead.</a:t>
            </a:r>
            <a:endParaRPr lang="en-US" sz="4400" dirty="0"/>
          </a:p>
          <a:p>
            <a:pPr marL="342900" lvl="0" indent="-342900">
              <a:buFont typeface="+mj-lt"/>
              <a:buAutoNum type="arabicPeriod"/>
            </a:pPr>
            <a:r>
              <a:rPr lang="en-US" sz="2000" b="1" dirty="0"/>
              <a:t>Using science-based approach grounded in sound engineering practices</a:t>
            </a:r>
            <a:r>
              <a:rPr lang="en-US" sz="2000" dirty="0"/>
              <a:t> to make decisions and inform our policies.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484721-EA4E-426D-8C13-AF28161CF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017" y="3919758"/>
            <a:ext cx="4857750" cy="207645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321500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144">
            <a:extLst>
              <a:ext uri="{FF2B5EF4-FFF2-40B4-BE49-F238E27FC236}">
                <a16:creationId xmlns:a16="http://schemas.microsoft.com/office/drawing/2014/main" id="{5EBC18B6-E5C3-4AD1-97A4-E6A3477A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EDBBAD-94CD-462C-BD34-B1E5F6A93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453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State Oil &amp; Gas Initiatives </a:t>
            </a:r>
          </a:p>
        </p:txBody>
      </p:sp>
      <p:sp>
        <p:nvSpPr>
          <p:cNvPr id="2063" name="Rectangle 146">
            <a:extLst>
              <a:ext uri="{FF2B5EF4-FFF2-40B4-BE49-F238E27FC236}">
                <a16:creationId xmlns:a16="http://schemas.microsoft.com/office/drawing/2014/main" id="{136A4AB6-B72B-4CC6-ADCF-BE807B6C3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8" descr="Platform Holly - Isla Vista - LocalWiki">
            <a:extLst>
              <a:ext uri="{FF2B5EF4-FFF2-40B4-BE49-F238E27FC236}">
                <a16:creationId xmlns:a16="http://schemas.microsoft.com/office/drawing/2014/main" id="{1502E474-CA8B-4A19-9793-7D9EA10AEB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5" b="11484"/>
          <a:stretch/>
        </p:blipFill>
        <p:spPr bwMode="auto">
          <a:xfrm>
            <a:off x="7684008" y="4617720"/>
            <a:ext cx="4507992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4" name="Rectangle 148">
            <a:extLst>
              <a:ext uri="{FF2B5EF4-FFF2-40B4-BE49-F238E27FC236}">
                <a16:creationId xmlns:a16="http://schemas.microsoft.com/office/drawing/2014/main" id="{B35D540D-9486-4236-952A-F72DC52D7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EDEAE9-F267-4F88-BF40-63E1BA54DE3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595" y="3450837"/>
            <a:ext cx="6624015" cy="2825496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  <a:ea typeface="+mn-ea"/>
                <a:cs typeface="+mn-cs"/>
              </a:rPr>
              <a:t>High Pressure Cyclic Steam Moratorium</a:t>
            </a:r>
          </a:p>
          <a:p>
            <a:pPr marL="4572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  <a:ea typeface="+mn-ea"/>
                <a:cs typeface="+mn-cs"/>
              </a:rPr>
              <a:t>Well Stimulation Scientific Review</a:t>
            </a:r>
          </a:p>
          <a:p>
            <a:pPr marL="4572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  <a:ea typeface="+mn-ea"/>
                <a:cs typeface="+mn-cs"/>
              </a:rPr>
              <a:t>Oil &amp; Gas Public Health Rulemaking</a:t>
            </a:r>
          </a:p>
          <a:p>
            <a:pPr marL="4572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  <a:ea typeface="+mn-ea"/>
                <a:cs typeface="+mn-cs"/>
              </a:rPr>
              <a:t>Carbon Neutrality Study</a:t>
            </a:r>
          </a:p>
        </p:txBody>
      </p:sp>
      <p:pic>
        <p:nvPicPr>
          <p:cNvPr id="2050" name="Picture 2" descr="One million acres opened to oil and gas leases in Central ...">
            <a:extLst>
              <a:ext uri="{FF2B5EF4-FFF2-40B4-BE49-F238E27FC236}">
                <a16:creationId xmlns:a16="http://schemas.microsoft.com/office/drawing/2014/main" id="{A37B0043-9397-45D1-AB9E-4432BDAC6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2" b="7737"/>
          <a:stretch/>
        </p:blipFill>
        <p:spPr bwMode="auto">
          <a:xfrm>
            <a:off x="7684008" y="2308860"/>
            <a:ext cx="4507992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Living near active oil and gas wells in California tied to low ...">
            <a:extLst>
              <a:ext uri="{FF2B5EF4-FFF2-40B4-BE49-F238E27FC236}">
                <a16:creationId xmlns:a16="http://schemas.microsoft.com/office/drawing/2014/main" id="{708CDCC2-290E-42BD-AA8F-772CBCD94C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4"/>
          <a:stretch/>
        </p:blipFill>
        <p:spPr bwMode="auto">
          <a:xfrm>
            <a:off x="7684008" y="0"/>
            <a:ext cx="4507992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322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DC454D4-932E-4007-BCAE-EFD2397A35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CalGEM COVID-19 Impacts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48BDA6-9B67-4FDC-8D82-2888BF98C63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119813"/>
            <a:ext cx="2844800" cy="611187"/>
          </a:xfrm>
        </p:spPr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20E8171-6006-4BFE-A48C-233799C864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32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8D828C-DB29-4385-BC50-39A1164A2B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3272C-6722-4B57-8687-2C90D72245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17551" y="1276351"/>
            <a:ext cx="5173135" cy="4846071"/>
          </a:xfrm>
        </p:spPr>
        <p:txBody>
          <a:bodyPr>
            <a:normAutofit/>
          </a:bodyPr>
          <a:lstStyle/>
          <a:p>
            <a:pPr marL="1181070" lvl="1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lvl="1"/>
            <a:endParaRPr lang="en-US" sz="4000" dirty="0"/>
          </a:p>
          <a:p>
            <a:pPr lvl="1"/>
            <a:r>
              <a:rPr lang="en-US" sz="5400" dirty="0"/>
              <a:t>Safety First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B0F20CD-9889-4B2A-99F0-24E62FFCDF5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3451" r="345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6181B9D-DC99-4867-B853-F964B9F52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4000" dirty="0"/>
            </a:br>
            <a:r>
              <a:rPr lang="en-US" sz="4000" dirty="0"/>
              <a:t>COVID-19 Operational Impacts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7065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7D44D11-8D65-4C3F-A866-4F5E387C046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7917" r="7917"/>
          <a:stretch>
            <a:fillRect/>
          </a:stretch>
        </p:blipFill>
        <p:spPr>
          <a:xfrm>
            <a:off x="6383867" y="1971040"/>
            <a:ext cx="5198533" cy="464661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FC091F-3DC4-40CC-8D0D-195D499A0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833" y="964047"/>
            <a:ext cx="4891616" cy="194171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F0F586-C0EA-4B1F-A74F-7ABEACF749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E22FAA-5B4A-401B-ABE8-692B6583B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00" y="240341"/>
            <a:ext cx="8128000" cy="47478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sz="4400" dirty="0"/>
              <a:t>COVID-19</a:t>
            </a:r>
            <a:r>
              <a:rPr lang="en-US" dirty="0"/>
              <a:t> </a:t>
            </a:r>
            <a:r>
              <a:rPr lang="en-US" sz="4400" dirty="0"/>
              <a:t> CalGEM Update</a:t>
            </a:r>
            <a:br>
              <a:rPr lang="en-US" sz="3200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A33B0B-79E9-4FB7-BD66-7DB540241BA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3156" y="1005964"/>
            <a:ext cx="5902032" cy="4846071"/>
          </a:xfrm>
        </p:spPr>
        <p:txBody>
          <a:bodyPr/>
          <a:lstStyle/>
          <a:p>
            <a:pPr marL="1181070" lvl="1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1181070" lvl="1" indent="-571500">
              <a:buFont typeface="Arial" panose="020B0604020202020204" pitchFamily="34" charset="0"/>
              <a:buChar char="•"/>
            </a:pPr>
            <a:r>
              <a:rPr lang="en-US" sz="4000" dirty="0"/>
              <a:t>Permitting</a:t>
            </a:r>
            <a:br>
              <a:rPr lang="en-US" sz="4000" dirty="0"/>
            </a:br>
            <a:endParaRPr lang="en-US" sz="4000" dirty="0"/>
          </a:p>
          <a:p>
            <a:pPr marL="1181070" lvl="1" indent="-571500">
              <a:buFont typeface="Arial" panose="020B0604020202020204" pitchFamily="34" charset="0"/>
              <a:buChar char="•"/>
            </a:pPr>
            <a:r>
              <a:rPr lang="en-US" sz="4000" dirty="0"/>
              <a:t>Administration</a:t>
            </a:r>
            <a:br>
              <a:rPr lang="en-US" sz="4000" dirty="0"/>
            </a:br>
            <a:endParaRPr lang="en-US" sz="4000" dirty="0"/>
          </a:p>
          <a:p>
            <a:pPr marL="1181070" lvl="1" indent="-571500">
              <a:buFont typeface="Arial" panose="020B0604020202020204" pitchFamily="34" charset="0"/>
              <a:buChar char="•"/>
            </a:pPr>
            <a:r>
              <a:rPr lang="en-US" sz="4000" dirty="0"/>
              <a:t>Field Engineering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06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43CE70-6D75-4823-9522-9FE312BC28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B5EEFE-AE3E-4AF8-AB6D-01A3862EE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4000" dirty="0"/>
            </a:br>
            <a:r>
              <a:rPr lang="en-US" sz="4000" dirty="0"/>
              <a:t>COVID-19 Impacts in the Field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B5D7C7-A86F-4741-87EB-09796DA93D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4" t="1383" r="1058" b="2034"/>
          <a:stretch/>
        </p:blipFill>
        <p:spPr>
          <a:xfrm>
            <a:off x="981716" y="1576358"/>
            <a:ext cx="10497403" cy="454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4900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DOC Theme">
      <a:dk1>
        <a:srgbClr val="1D2730"/>
      </a:dk1>
      <a:lt1>
        <a:srgbClr val="FFFFFF"/>
      </a:lt1>
      <a:dk2>
        <a:srgbClr val="C3820E"/>
      </a:dk2>
      <a:lt2>
        <a:srgbClr val="EBF1F5"/>
      </a:lt2>
      <a:accent1>
        <a:srgbClr val="4F81BD"/>
      </a:accent1>
      <a:accent2>
        <a:srgbClr val="BA0C2F"/>
      </a:accent2>
      <a:accent3>
        <a:srgbClr val="6D792E"/>
      </a:accent3>
      <a:accent4>
        <a:srgbClr val="642667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206415AD9AEB439B037B107F3F5815" ma:contentTypeVersion="12" ma:contentTypeDescription="Create a new document." ma:contentTypeScope="" ma:versionID="4d8d1fc68581df9ea6b44b07f6b4ee96">
  <xsd:schema xmlns:xsd="http://www.w3.org/2001/XMLSchema" xmlns:xs="http://www.w3.org/2001/XMLSchema" xmlns:p="http://schemas.microsoft.com/office/2006/metadata/properties" xmlns:ns3="a74c9c32-b429-455f-ad5c-7b57930f343e" xmlns:ns4="8ea088f4-9cd1-4a13-ace4-1f6fd9eba1e9" targetNamespace="http://schemas.microsoft.com/office/2006/metadata/properties" ma:root="true" ma:fieldsID="79b82b6db3b2c7d8b934cbfd43611d80" ns3:_="" ns4:_="">
    <xsd:import namespace="a74c9c32-b429-455f-ad5c-7b57930f343e"/>
    <xsd:import namespace="8ea088f4-9cd1-4a13-ace4-1f6fd9eba1e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c9c32-b429-455f-ad5c-7b57930f34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a088f4-9cd1-4a13-ace4-1f6fd9eba1e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74269448-0228-4ec4-a9b0-dc46c1206d0e" ContentTypeId="0x0101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E71FE3-4D68-4744-8343-C47392157866}">
  <ds:schemaRefs>
    <ds:schemaRef ds:uri="a74c9c32-b429-455f-ad5c-7b57930f343e"/>
    <ds:schemaRef ds:uri="8ea088f4-9cd1-4a13-ace4-1f6fd9eba1e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9C00CCC-4A81-43EF-8AA3-6ABAF00A9E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4c9c32-b429-455f-ad5c-7b57930f343e"/>
    <ds:schemaRef ds:uri="8ea088f4-9cd1-4a13-ace4-1f6fd9eba1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30241E-A84E-4A24-9582-BADACD709703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F919D6B5-591D-4E00-845D-B5DFEF1867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524</Words>
  <Application>Microsoft Office PowerPoint</Application>
  <PresentationFormat>Widescreen</PresentationFormat>
  <Paragraphs>203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Century Gothic</vt:lpstr>
      <vt:lpstr>Lora</vt:lpstr>
      <vt:lpstr>Raleway</vt:lpstr>
      <vt:lpstr>Roboto</vt:lpstr>
      <vt:lpstr>Rockwell Extra Bold</vt:lpstr>
      <vt:lpstr>Verdana</vt:lpstr>
      <vt:lpstr>1_Office Theme</vt:lpstr>
      <vt:lpstr>Worksheet</vt:lpstr>
      <vt:lpstr>PowerPoint Presentation</vt:lpstr>
      <vt:lpstr>Presentation Overview</vt:lpstr>
      <vt:lpstr>State Oil and Gas Supervisor </vt:lpstr>
      <vt:lpstr>State Oil &amp; Gas Supervisor’s Priorities</vt:lpstr>
      <vt:lpstr>State Oil &amp; Gas Initiatives </vt:lpstr>
      <vt:lpstr>CalGEM COVID-19 Impacts</vt:lpstr>
      <vt:lpstr> COVID-19 Operational Impacts </vt:lpstr>
      <vt:lpstr>  COVID-19  CalGEM Update </vt:lpstr>
      <vt:lpstr> COVID-19 Impacts in the Field</vt:lpstr>
      <vt:lpstr>Inglewood Oil Field Overview</vt:lpstr>
      <vt:lpstr>Los Angeles Basin Oil Fields</vt:lpstr>
      <vt:lpstr>Inglewood Oil Field  Boundary</vt:lpstr>
      <vt:lpstr>Inglewood Oil Field Productive Zone  Reservoir Characteristics</vt:lpstr>
      <vt:lpstr>Inglewood Oil Field - API  Wellhead Count</vt:lpstr>
      <vt:lpstr>Inglewood Oil Field - Recent CalGEM Permits Issued</vt:lpstr>
      <vt:lpstr>Inglewood Oil Field - Monthly Production Past 5 Years </vt:lpstr>
      <vt:lpstr>Inglewood Oil Field - Daily Production Past 5 Years </vt:lpstr>
      <vt:lpstr>Inglewood Oil - Field Monthly Injection Past 5 Years </vt:lpstr>
      <vt:lpstr>Inglewood Oil Field - Current Issues of Interest</vt:lpstr>
      <vt:lpstr>CARB SNAPS Study Summary</vt:lpstr>
      <vt:lpstr>Study of Neighborhood Air Near Petroleum Sources (SNAPS)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Ntuk, Uduak-Joe@DOC</dc:creator>
  <cp:lastModifiedBy>Ntuk, Uduak-Joe@DOC</cp:lastModifiedBy>
  <cp:revision>1</cp:revision>
  <dcterms:created xsi:type="dcterms:W3CDTF">2020-07-15T20:02:26Z</dcterms:created>
  <dcterms:modified xsi:type="dcterms:W3CDTF">2020-07-17T17:15:58Z</dcterms:modified>
</cp:coreProperties>
</file>